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84" y="1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5D5B689-0118-4B4D-B0B1-479ABF149F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F30AE7DA-4B6A-48E8-9BD1-1371F49495B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057FBDB-B395-49DB-9E56-2C3C5BFBD8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FFC06B-A8D1-4A0E-A0FB-2B4264D46D59}" type="datetimeFigureOut">
              <a:rPr lang="es-CO" smtClean="0"/>
              <a:t>3/09/2020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A52A9ED-398B-427D-A728-02D3A68857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F19D9A4-D308-49AA-BD3A-4A92249352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EA84C-CBBB-4B8E-A187-5FF56F9FEBF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3525713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5B6FEE8-A6C5-4A61-B92A-112C812F90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AE4AAFE-3EF7-489C-887C-B0978BD348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9431171-E2E2-4921-8BB8-D75DCFA09F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FFC06B-A8D1-4A0E-A0FB-2B4264D46D59}" type="datetimeFigureOut">
              <a:rPr lang="es-CO" smtClean="0"/>
              <a:t>3/09/2020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ACAA2DA-2AC4-4AAE-9819-C4DD40D543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B23016B-12EE-46D3-AECE-D80311DF27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EA84C-CBBB-4B8E-A187-5FF56F9FEBF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7787714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97C65EC-2EE6-4CC0-8173-701F72EEBF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DFA3938-941F-443B-9133-AA33019571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D0E91AD-2C7A-4FC2-B5AB-019941A8BD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FFC06B-A8D1-4A0E-A0FB-2B4264D46D59}" type="datetimeFigureOut">
              <a:rPr lang="es-CO" smtClean="0"/>
              <a:t>3/09/2020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608DA6F-EB24-4F55-8D29-02F694D252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B3E7823-EA96-41DF-BFE2-CAC107015B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EA84C-CBBB-4B8E-A187-5FF56F9FEBF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0810991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51B705D-4D70-48C5-80BE-E0F6DA1CC3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9C61B94-BA98-49F2-B5BF-22C8E7F1142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0C9CF659-0A96-43CC-B471-8B4F17871E5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03A1FB6-B0BA-403D-AD75-D5A8C6CF59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FFC06B-A8D1-4A0E-A0FB-2B4264D46D59}" type="datetimeFigureOut">
              <a:rPr lang="es-CO" smtClean="0"/>
              <a:t>3/09/2020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50F0AEB-B6F2-4F0D-B371-4A23F9D56A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3ACDCA5-E572-421D-AFAE-50EB58686F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EA84C-CBBB-4B8E-A187-5FF56F9FEBF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2970276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A279A26-87F4-4CD9-B04F-5D9F35BB09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F864FFD5-6DFC-4520-95C6-19A452A93C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8BEA9C67-CA04-4982-B7AD-01B53DBDD8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300A9C59-464A-46BA-9E6B-162F289FFC3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8DCDFD28-6761-48D8-87ED-10B68A690BE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9315C04B-1C83-4FF2-8415-863C3686DF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FFC06B-A8D1-4A0E-A0FB-2B4264D46D59}" type="datetimeFigureOut">
              <a:rPr lang="es-CO" smtClean="0"/>
              <a:t>3/09/2020</a:t>
            </a:fld>
            <a:endParaRPr lang="es-CO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4C10D5C1-CADC-4CF1-8B00-0FC1E5BA1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3CDAB887-8783-4ECA-B6E0-C2CBF9FB0A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EA84C-CBBB-4B8E-A187-5FF56F9FEBF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4407483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8D58B97-C461-4441-BD06-ABDB7EDC1D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F61A8C1E-8D27-4992-8AA4-B2B5CA9198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FFC06B-A8D1-4A0E-A0FB-2B4264D46D59}" type="datetimeFigureOut">
              <a:rPr lang="es-CO" smtClean="0"/>
              <a:t>3/09/2020</a:t>
            </a:fld>
            <a:endParaRPr lang="es-CO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29B19261-02A9-4EA8-9056-BE354056CA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C0F23F84-C95D-4748-A8E9-5584B40765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EA84C-CBBB-4B8E-A187-5FF56F9FEBF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9176290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50C1A541-F279-419D-90C0-5D71816653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FFC06B-A8D1-4A0E-A0FB-2B4264D46D59}" type="datetimeFigureOut">
              <a:rPr lang="es-CO" smtClean="0"/>
              <a:t>3/09/2020</a:t>
            </a:fld>
            <a:endParaRPr lang="es-CO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B3640F9F-83FE-48F7-A1B3-B026C79556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28894FE8-AAA4-43BE-BDDD-A6769AF3E6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EA84C-CBBB-4B8E-A187-5FF56F9FEBF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998014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3B9034-E482-400E-A52A-4BFF2AB5CF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A333460-40B1-47A8-B4D2-1956765708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CE9162A4-149D-438E-86BD-32CBAEE1D8D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DBD7B10-0E48-4A8A-94B6-0B48E96D68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FFC06B-A8D1-4A0E-A0FB-2B4264D46D59}" type="datetimeFigureOut">
              <a:rPr lang="es-CO" smtClean="0"/>
              <a:t>3/09/2020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249E2C3-BB76-4BEE-B9B1-9A08D34AD4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B332ADA-C27D-4344-9A74-7B96250180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EA84C-CBBB-4B8E-A187-5FF56F9FEBF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6829759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E1B1E21-82A3-4E8A-AF29-46A5DFE442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4D0DBCF6-3ADA-45F3-80BD-773C64FBB9D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539EF04-83CF-41AF-A78C-DBD1CFE96F3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09FBBE9-BA5B-4B12-92AD-98DA46EC9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FFC06B-A8D1-4A0E-A0FB-2B4264D46D59}" type="datetimeFigureOut">
              <a:rPr lang="es-CO" smtClean="0"/>
              <a:t>3/09/2020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A472015-A923-4159-BE99-FEF5736E51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8CF3B39-0D87-49DB-A107-63B2EC790B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EA84C-CBBB-4B8E-A187-5FF56F9FEBF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0513319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72A465E-10DD-465E-8901-56C423C7F6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CC13B868-E1EC-489A-B575-AD20615094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BFBCC50-A02E-49D1-9FE7-F6464C0E52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FFC06B-A8D1-4A0E-A0FB-2B4264D46D59}" type="datetimeFigureOut">
              <a:rPr lang="es-CO" smtClean="0"/>
              <a:t>3/09/2020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338A75D-0D2A-4F5B-9155-81845C21AC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EA4F4F5-D236-48E2-B834-A6C2F17F8E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EA84C-CBBB-4B8E-A187-5FF56F9FEBF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2031510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4EAD79B3-5DA3-41D8-B715-10F6D4DE906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C8A0CA74-854D-4600-B406-FE64CB1E9F6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48DC377-E1DC-4488-B834-22D93AF981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FFC06B-A8D1-4A0E-A0FB-2B4264D46D59}" type="datetimeFigureOut">
              <a:rPr lang="es-CO" smtClean="0"/>
              <a:t>3/09/2020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9D1C103-171A-43A4-9E29-2E81631731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795BFD3-506B-43CE-B783-8A3FB739B3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EA84C-CBBB-4B8E-A187-5FF56F9FEBF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7921997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82DC77A6-EC38-4B9C-A9D6-281A35C5C3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4A456D7-A7C6-4296-8E0F-6A6B7409D7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B016F5C-FE85-4B65-892B-CA94388FE1C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FFC06B-A8D1-4A0E-A0FB-2B4264D46D59}" type="datetimeFigureOut">
              <a:rPr lang="es-CO" smtClean="0"/>
              <a:t>3/09/2020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05967BD-E4D7-422D-B0F3-F5C51E5A971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0CC6277-0F3D-4454-A3E4-CE7721C9F01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0EA84C-CBBB-4B8E-A187-5FF56F9FEBF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3068458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036a94d1-252e-4d51-b2f3-7e4cd6eab6d5" descr="Image">
            <a:extLst>
              <a:ext uri="{FF2B5EF4-FFF2-40B4-BE49-F238E27FC236}">
                <a16:creationId xmlns:a16="http://schemas.microsoft.com/office/drawing/2014/main" id="{03B22A69-3101-4C6F-A4B3-C3063350AF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212" y="197010"/>
            <a:ext cx="5494869" cy="41211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bdf09e3a-3d96-403c-94f5-7648d4c1d0b5" descr="Image">
            <a:extLst>
              <a:ext uri="{FF2B5EF4-FFF2-40B4-BE49-F238E27FC236}">
                <a16:creationId xmlns:a16="http://schemas.microsoft.com/office/drawing/2014/main" id="{4C63C3E8-D325-4E7D-9CF2-8FE13348F3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9831" y="2424029"/>
            <a:ext cx="5597086" cy="41978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782446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8087298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0</Words>
  <Application>Microsoft Office PowerPoint</Application>
  <PresentationFormat>Panorámica</PresentationFormat>
  <Paragraphs>0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CAROLINA BUSTAMANTE ZAPATA</dc:creator>
  <cp:lastModifiedBy>CAROLINA BUSTAMANTE ZAPATA</cp:lastModifiedBy>
  <cp:revision>1</cp:revision>
  <dcterms:created xsi:type="dcterms:W3CDTF">2020-09-03T19:19:42Z</dcterms:created>
  <dcterms:modified xsi:type="dcterms:W3CDTF">2020-09-03T19:25:34Z</dcterms:modified>
</cp:coreProperties>
</file>