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9/2/2020</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9/2/2020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F34E6425-0181-43F2-84FC-787E803FD2F8}" type="datetimeFigureOut">
              <a:rPr lang="en-US" dirty="0"/>
              <a:t>9/2/2020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9/2/2020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9/2/2020</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9/2/2020</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9/2/2020</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s-ES" smtClean="0"/>
              <a:t>Haga clic para modificar el estilo de título del patrón</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76E86A4C-8E40-4F87-A4F0-01A0687C5742}" type="datetimeFigureOut">
              <a:rPr lang="en-US" dirty="0"/>
              <a:t>9/2/2020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s-ES" smtClean="0"/>
              <a:t>Haga clic en el icono para agregar una imagen</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35E72C73-2D91-4E12-BA25-F0AA0C03599B}" type="datetimeFigureOut">
              <a:rPr lang="en-US" dirty="0"/>
              <a:t>9/2/2020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923A1CC3-2375-41D4-9E03-427CAF2A4C1A}" type="datetimeFigureOut">
              <a:rPr lang="en-US" dirty="0"/>
              <a:t>9/2/2020</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ítulo y descripció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s-ES" smtClean="0"/>
              <a:t>Haga clic para modificar el estilo de título del patrón</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AFF16868-8199-4C2C-A5B1-63AEE139F88E}" type="datetimeFigureOut">
              <a:rPr lang="en-US" dirty="0"/>
              <a:t>9/2/2020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 con descripció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s-ES" smtClean="0"/>
              <a:t>Haga clic para modificar el estilo de título del patrón</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AAD9FF7F-6988-44CC-821B-644E70CD2F73}" type="datetimeFigureOut">
              <a:rPr lang="en-US" dirty="0"/>
              <a:t>9/2/2020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arjeta de nombr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5C12C299-16B2-4475-990D-751901EACC14}" type="datetimeFigureOut">
              <a:rPr lang="en-US" dirty="0"/>
              <a:t>9/2/2020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9/2/2020</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9/2/2020</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9/2/2020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s-ES" smtClean="0"/>
              <a:t>Haga clic para modificar el estilo de título del patrón</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9/2/2020</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9/2/2020</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806613" y="3631474"/>
            <a:ext cx="8825658" cy="2426065"/>
          </a:xfrm>
        </p:spPr>
        <p:txBody>
          <a:bodyPr/>
          <a:lstStyle/>
          <a:p>
            <a:r>
              <a:rPr lang="es-AR" dirty="0" smtClean="0"/>
              <a:t/>
            </a:r>
            <a:br>
              <a:rPr lang="es-AR" dirty="0" smtClean="0"/>
            </a:br>
            <a:r>
              <a:rPr lang="es-AR" dirty="0" smtClean="0"/>
              <a:t>Sesión con Herramienta </a:t>
            </a:r>
            <a:br>
              <a:rPr lang="es-AR" dirty="0" smtClean="0"/>
            </a:br>
            <a:r>
              <a:rPr lang="es-AR" dirty="0" smtClean="0"/>
              <a:t>Imágenes y Decisiones Poderosas</a:t>
            </a:r>
            <a:endParaRPr lang="es-AR" dirty="0"/>
          </a:p>
        </p:txBody>
      </p:sp>
      <p:pic>
        <p:nvPicPr>
          <p:cNvPr id="4" name="Imagen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7210" y="992777"/>
            <a:ext cx="2214234" cy="2216998"/>
          </a:xfrm>
          <a:prstGeom prst="rect">
            <a:avLst/>
          </a:prstGeom>
        </p:spPr>
      </p:pic>
    </p:spTree>
    <p:extLst>
      <p:ext uri="{BB962C8B-B14F-4D97-AF65-F5344CB8AC3E}">
        <p14:creationId xmlns:p14="http://schemas.microsoft.com/office/powerpoint/2010/main" val="6691632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endParaRPr lang="es-AR" dirty="0"/>
          </a:p>
        </p:txBody>
      </p:sp>
      <p:sp>
        <p:nvSpPr>
          <p:cNvPr id="3" name="Marcador de contenido 2"/>
          <p:cNvSpPr>
            <a:spLocks noGrp="1"/>
          </p:cNvSpPr>
          <p:nvPr>
            <p:ph idx="1"/>
          </p:nvPr>
        </p:nvSpPr>
        <p:spPr/>
        <p:txBody>
          <a:bodyPr>
            <a:normAutofit fontScale="92500" lnSpcReduction="10000"/>
          </a:bodyPr>
          <a:lstStyle/>
          <a:p>
            <a:r>
              <a:rPr lang="es-AR" dirty="0" smtClean="0"/>
              <a:t>Equipo: Encargados de sector operativo (2º Sesión)</a:t>
            </a:r>
          </a:p>
          <a:p>
            <a:endParaRPr lang="es-AR" dirty="0"/>
          </a:p>
          <a:p>
            <a:r>
              <a:rPr lang="es-AR" dirty="0" smtClean="0"/>
              <a:t>Esta sesión, es la segunda llevada a cabo con el equipo de lideres del sector Guardia Norte de </a:t>
            </a:r>
            <a:r>
              <a:rPr lang="es-AR" dirty="0"/>
              <a:t>la Empresa Provincial de </a:t>
            </a:r>
            <a:r>
              <a:rPr lang="es-AR" dirty="0" smtClean="0"/>
              <a:t>Energía </a:t>
            </a:r>
            <a:r>
              <a:rPr lang="es-AR" dirty="0"/>
              <a:t>de </a:t>
            </a:r>
            <a:r>
              <a:rPr lang="es-AR" dirty="0" smtClean="0"/>
              <a:t>Córdoba que integran 3 encargados cuyos puestos tienen horarios rotativos.   </a:t>
            </a:r>
          </a:p>
          <a:p>
            <a:endParaRPr lang="es-AR" dirty="0"/>
          </a:p>
          <a:p>
            <a:r>
              <a:rPr lang="es-AR" dirty="0" smtClean="0"/>
              <a:t>Integrantes:</a:t>
            </a:r>
          </a:p>
          <a:p>
            <a:pPr marL="0" indent="0">
              <a:buNone/>
            </a:pPr>
            <a:r>
              <a:rPr lang="es-AR" dirty="0" smtClean="0"/>
              <a:t>Walter </a:t>
            </a:r>
            <a:r>
              <a:rPr lang="es-AR" dirty="0" err="1" smtClean="0"/>
              <a:t>Squire</a:t>
            </a:r>
            <a:endParaRPr lang="es-AR" dirty="0" smtClean="0"/>
          </a:p>
          <a:p>
            <a:pPr marL="0" indent="0">
              <a:buNone/>
            </a:pPr>
            <a:r>
              <a:rPr lang="es-AR" dirty="0" smtClean="0"/>
              <a:t>Juan Loreto</a:t>
            </a:r>
          </a:p>
          <a:p>
            <a:pPr marL="0" indent="0">
              <a:buNone/>
            </a:pPr>
            <a:r>
              <a:rPr lang="es-AR" dirty="0" smtClean="0"/>
              <a:t>Marcelo Peralta</a:t>
            </a:r>
          </a:p>
          <a:p>
            <a:endParaRPr lang="es-AR" dirty="0" smtClean="0"/>
          </a:p>
          <a:p>
            <a:endParaRPr lang="es-AR" dirty="0"/>
          </a:p>
        </p:txBody>
      </p:sp>
    </p:spTree>
    <p:extLst>
      <p:ext uri="{BB962C8B-B14F-4D97-AF65-F5344CB8AC3E}">
        <p14:creationId xmlns:p14="http://schemas.microsoft.com/office/powerpoint/2010/main" val="565778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Objetivo de la sesión:</a:t>
            </a:r>
            <a:endParaRPr lang="es-AR" dirty="0"/>
          </a:p>
        </p:txBody>
      </p:sp>
      <p:sp>
        <p:nvSpPr>
          <p:cNvPr id="3" name="Marcador de contenido 2"/>
          <p:cNvSpPr>
            <a:spLocks noGrp="1"/>
          </p:cNvSpPr>
          <p:nvPr>
            <p:ph idx="1"/>
          </p:nvPr>
        </p:nvSpPr>
        <p:spPr/>
        <p:txBody>
          <a:bodyPr>
            <a:normAutofit lnSpcReduction="10000"/>
          </a:bodyPr>
          <a:lstStyle/>
          <a:p>
            <a:r>
              <a:rPr lang="es-AR" dirty="0" smtClean="0"/>
              <a:t>Se definió como objetivo profundizar la C de Conocimiento por cuanto, e ir un poquito mas allá de los aspectos vistos en la ultima sesión. Se utilizo la herramienta de imágenes y la dinámica “Lo que aun no saben de mi es…. Lo que deseo saber es…”. </a:t>
            </a:r>
          </a:p>
          <a:p>
            <a:r>
              <a:rPr lang="es-AR" dirty="0" smtClean="0"/>
              <a:t>En esta sesión se conversó a fin de generar mas integración, conocimiento y confianza. Se abordo también algunos aspectos de emociones para que se empiecen a reconocer algunas de ellas y como actúan en relación al equipo.</a:t>
            </a:r>
          </a:p>
          <a:p>
            <a:r>
              <a:rPr lang="es-AR" dirty="0" smtClean="0"/>
              <a:t>Se hicieron los acuerdos previos de la sesión manifestando que querían llevarse “un extra del otro” ya que la sesión anterior descubrieron aspectos que no conocían. La medida de éxito fue establecida en “tener conocimiento de algunos aspectos aun desconocidos”</a:t>
            </a:r>
            <a:endParaRPr lang="es-AR" dirty="0"/>
          </a:p>
        </p:txBody>
      </p:sp>
    </p:spTree>
    <p:extLst>
      <p:ext uri="{BB962C8B-B14F-4D97-AF65-F5344CB8AC3E}">
        <p14:creationId xmlns:p14="http://schemas.microsoft.com/office/powerpoint/2010/main" val="23613340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Imágenes</a:t>
            </a:r>
            <a:endParaRPr lang="es-AR" dirty="0"/>
          </a:p>
        </p:txBody>
      </p:sp>
      <p:pic>
        <p:nvPicPr>
          <p:cNvPr id="8" name="Imagen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54954" y="3135086"/>
            <a:ext cx="3942080" cy="2956560"/>
          </a:xfrm>
          <a:prstGeom prst="rect">
            <a:avLst/>
          </a:prstGeom>
        </p:spPr>
      </p:pic>
      <p:pic>
        <p:nvPicPr>
          <p:cNvPr id="13" name="Marcador de contenido 12"/>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86074" y="2795088"/>
            <a:ext cx="4555066" cy="3416300"/>
          </a:xfrm>
        </p:spPr>
      </p:pic>
    </p:spTree>
    <p:extLst>
      <p:ext uri="{BB962C8B-B14F-4D97-AF65-F5344CB8AC3E}">
        <p14:creationId xmlns:p14="http://schemas.microsoft.com/office/powerpoint/2010/main" val="1920296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Hallazgos</a:t>
            </a:r>
            <a:endParaRPr lang="es-AR" dirty="0"/>
          </a:p>
        </p:txBody>
      </p:sp>
      <p:sp>
        <p:nvSpPr>
          <p:cNvPr id="3" name="Marcador de contenido 2"/>
          <p:cNvSpPr>
            <a:spLocks noGrp="1"/>
          </p:cNvSpPr>
          <p:nvPr>
            <p:ph idx="1"/>
          </p:nvPr>
        </p:nvSpPr>
        <p:spPr/>
        <p:txBody>
          <a:bodyPr>
            <a:normAutofit/>
          </a:bodyPr>
          <a:lstStyle/>
          <a:p>
            <a:r>
              <a:rPr lang="es-AR" dirty="0" smtClean="0"/>
              <a:t>Se </a:t>
            </a:r>
            <a:r>
              <a:rPr lang="es-AR" dirty="0" smtClean="0"/>
              <a:t>destacó nuevamente la escucha activa durante la sesión pero destacaron que en esta oportunidad fue mas “generosa” que la de la sesión anterior. Rescataron que a raíz de la ultima sesión pudieron sentirse a gusto , para que en esta pudieran ir un poco mas allá animándose a incluir algunos aspectos como lo que “sienten” (emociones).</a:t>
            </a:r>
          </a:p>
          <a:p>
            <a:r>
              <a:rPr lang="es-AR" dirty="0" smtClean="0"/>
              <a:t>Cuando se trabajo con decisiones poderosas, se invito a que la lean de pie y en voz alta y algunos de ellos se les entrecortaba la voz cuando las leían. Cuando se indagó </a:t>
            </a:r>
            <a:endParaRPr lang="es-AR" dirty="0"/>
          </a:p>
        </p:txBody>
      </p:sp>
    </p:spTree>
    <p:extLst>
      <p:ext uri="{BB962C8B-B14F-4D97-AF65-F5344CB8AC3E}">
        <p14:creationId xmlns:p14="http://schemas.microsoft.com/office/powerpoint/2010/main" val="4099000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Marcador de contenido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76372" y="1493142"/>
            <a:ext cx="6359217" cy="4767860"/>
          </a:xfrm>
        </p:spPr>
      </p:pic>
    </p:spTree>
    <p:extLst>
      <p:ext uri="{BB962C8B-B14F-4D97-AF65-F5344CB8AC3E}">
        <p14:creationId xmlns:p14="http://schemas.microsoft.com/office/powerpoint/2010/main" val="8005315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AR" dirty="0" smtClean="0"/>
              <a:t>Que se llevan de la sesión</a:t>
            </a:r>
            <a:endParaRPr lang="es-AR" dirty="0"/>
          </a:p>
        </p:txBody>
      </p:sp>
      <p:sp>
        <p:nvSpPr>
          <p:cNvPr id="3" name="Marcador de contenido 2"/>
          <p:cNvSpPr>
            <a:spLocks noGrp="1"/>
          </p:cNvSpPr>
          <p:nvPr>
            <p:ph idx="1"/>
          </p:nvPr>
        </p:nvSpPr>
        <p:spPr/>
        <p:txBody>
          <a:bodyPr>
            <a:normAutofit/>
          </a:bodyPr>
          <a:lstStyle/>
          <a:p>
            <a:r>
              <a:rPr lang="es-AR" dirty="0" smtClean="0"/>
              <a:t>Los </a:t>
            </a:r>
            <a:r>
              <a:rPr lang="es-AR" dirty="0" smtClean="0"/>
              <a:t>integrantes, m</a:t>
            </a:r>
            <a:r>
              <a:rPr lang="es-AR" dirty="0" smtClean="0"/>
              <a:t>anifestaron que se llevaron una sorpresa </a:t>
            </a:r>
            <a:r>
              <a:rPr lang="es-AR" dirty="0" smtClean="0"/>
              <a:t>en relación a las cuestiones </a:t>
            </a:r>
            <a:r>
              <a:rPr lang="es-AR" dirty="0" smtClean="0"/>
              <a:t>tan personales que </a:t>
            </a:r>
            <a:r>
              <a:rPr lang="es-AR" dirty="0" smtClean="0"/>
              <a:t>en la confidencialidad y intimidad de la sesión pudieron </a:t>
            </a:r>
            <a:r>
              <a:rPr lang="es-AR" dirty="0" smtClean="0"/>
              <a:t>expresar en el clima que se genero. </a:t>
            </a:r>
            <a:r>
              <a:rPr lang="es-AR" dirty="0" smtClean="0"/>
              <a:t>Definieron como aspectos que quieren atesorar del equipo. </a:t>
            </a:r>
          </a:p>
          <a:p>
            <a:r>
              <a:rPr lang="es-AR" dirty="0" smtClean="0"/>
              <a:t>Personalmente me lleve una gran sorpresa porque cuando el primer integrante empezó a hablar contó algo que ninguno de sus compañeros (ni el mas antiguo) sabía al punto de emocionarse al expresarlo.  Realmente no me imaginaba y no había experimentado la profundidad a la que puede llegarse con las imágenes</a:t>
            </a:r>
            <a:r>
              <a:rPr lang="es-AR" smtClean="0"/>
              <a:t>. </a:t>
            </a:r>
            <a:r>
              <a:rPr lang="es-AR" smtClean="0"/>
              <a:t> </a:t>
            </a:r>
            <a:endParaRPr lang="es-AR" dirty="0"/>
          </a:p>
        </p:txBody>
      </p:sp>
    </p:spTree>
    <p:extLst>
      <p:ext uri="{BB962C8B-B14F-4D97-AF65-F5344CB8AC3E}">
        <p14:creationId xmlns:p14="http://schemas.microsoft.com/office/powerpoint/2010/main" val="7498572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la de reuniones Ion">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155</TotalTime>
  <Words>400</Words>
  <Application>Microsoft Office PowerPoint</Application>
  <PresentationFormat>Panorámica</PresentationFormat>
  <Paragraphs>20</Paragraphs>
  <Slides>7</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7</vt:i4>
      </vt:variant>
    </vt:vector>
  </HeadingPairs>
  <TitlesOfParts>
    <vt:vector size="11" baseType="lpstr">
      <vt:lpstr>Arial</vt:lpstr>
      <vt:lpstr>Century Gothic</vt:lpstr>
      <vt:lpstr>Wingdings 3</vt:lpstr>
      <vt:lpstr>Sala de reuniones Ion</vt:lpstr>
      <vt:lpstr> Sesión con Herramienta  Imágenes y Decisiones Poderosas</vt:lpstr>
      <vt:lpstr>Presentación de PowerPoint</vt:lpstr>
      <vt:lpstr>Objetivo de la sesión:</vt:lpstr>
      <vt:lpstr>Imágenes</vt:lpstr>
      <vt:lpstr>Hallazgos</vt:lpstr>
      <vt:lpstr>Presentación de PowerPoint</vt:lpstr>
      <vt:lpstr>Que se llevan de la sesión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Sesion con Herramienta  Juego “Listo”</dc:title>
  <dc:creator>Natalia Reggiori</dc:creator>
  <cp:lastModifiedBy>Natalia Reggiori</cp:lastModifiedBy>
  <cp:revision>21</cp:revision>
  <dcterms:created xsi:type="dcterms:W3CDTF">2020-08-26T21:27:27Z</dcterms:created>
  <dcterms:modified xsi:type="dcterms:W3CDTF">2020-09-02T20:59:00Z</dcterms:modified>
</cp:coreProperties>
</file>