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12192000" cy="6858000"/>
  <p:defaultTextStyle>
    <a:defPPr>
      <a:defRPr lang="es-D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 De Marchena" userId="0eb432695d982233" providerId="LiveId" clId="{4B5F67E7-EEF0-4BE6-82E4-3E2AEF416F8E}"/>
    <pc:docChg chg="delSld">
      <pc:chgData name="Vivian De Marchena" userId="0eb432695d982233" providerId="LiveId" clId="{4B5F67E7-EEF0-4BE6-82E4-3E2AEF416F8E}" dt="2020-08-31T16:20:37.433" v="7" actId="47"/>
      <pc:docMkLst>
        <pc:docMk/>
      </pc:docMkLst>
      <pc:sldChg chg="del">
        <pc:chgData name="Vivian De Marchena" userId="0eb432695d982233" providerId="LiveId" clId="{4B5F67E7-EEF0-4BE6-82E4-3E2AEF416F8E}" dt="2020-08-31T16:20:37.433" v="7" actId="47"/>
        <pc:sldMkLst>
          <pc:docMk/>
          <pc:sldMk cId="0" sldId="256"/>
        </pc:sldMkLst>
      </pc:sldChg>
      <pc:sldChg chg="del">
        <pc:chgData name="Vivian De Marchena" userId="0eb432695d982233" providerId="LiveId" clId="{4B5F67E7-EEF0-4BE6-82E4-3E2AEF416F8E}" dt="2020-08-31T16:20:29.502" v="0" actId="47"/>
        <pc:sldMkLst>
          <pc:docMk/>
          <pc:sldMk cId="0" sldId="257"/>
        </pc:sldMkLst>
      </pc:sldChg>
      <pc:sldChg chg="del">
        <pc:chgData name="Vivian De Marchena" userId="0eb432695d982233" providerId="LiveId" clId="{4B5F67E7-EEF0-4BE6-82E4-3E2AEF416F8E}" dt="2020-08-31T16:20:31.525" v="1" actId="47"/>
        <pc:sldMkLst>
          <pc:docMk/>
          <pc:sldMk cId="0" sldId="258"/>
        </pc:sldMkLst>
      </pc:sldChg>
      <pc:sldChg chg="del">
        <pc:chgData name="Vivian De Marchena" userId="0eb432695d982233" providerId="LiveId" clId="{4B5F67E7-EEF0-4BE6-82E4-3E2AEF416F8E}" dt="2020-08-31T16:20:31.705" v="2" actId="47"/>
        <pc:sldMkLst>
          <pc:docMk/>
          <pc:sldMk cId="0" sldId="259"/>
        </pc:sldMkLst>
      </pc:sldChg>
      <pc:sldChg chg="del">
        <pc:chgData name="Vivian De Marchena" userId="0eb432695d982233" providerId="LiveId" clId="{4B5F67E7-EEF0-4BE6-82E4-3E2AEF416F8E}" dt="2020-08-31T16:20:31.877" v="3" actId="47"/>
        <pc:sldMkLst>
          <pc:docMk/>
          <pc:sldMk cId="0" sldId="260"/>
        </pc:sldMkLst>
      </pc:sldChg>
      <pc:sldChg chg="del">
        <pc:chgData name="Vivian De Marchena" userId="0eb432695d982233" providerId="LiveId" clId="{4B5F67E7-EEF0-4BE6-82E4-3E2AEF416F8E}" dt="2020-08-31T16:20:32.079" v="4" actId="47"/>
        <pc:sldMkLst>
          <pc:docMk/>
          <pc:sldMk cId="0" sldId="261"/>
        </pc:sldMkLst>
      </pc:sldChg>
      <pc:sldChg chg="del">
        <pc:chgData name="Vivian De Marchena" userId="0eb432695d982233" providerId="LiveId" clId="{4B5F67E7-EEF0-4BE6-82E4-3E2AEF416F8E}" dt="2020-08-31T16:20:32.505" v="5" actId="47"/>
        <pc:sldMkLst>
          <pc:docMk/>
          <pc:sldMk cId="0" sldId="262"/>
        </pc:sldMkLst>
      </pc:sldChg>
      <pc:sldChg chg="del">
        <pc:chgData name="Vivian De Marchena" userId="0eb432695d982233" providerId="LiveId" clId="{4B5F67E7-EEF0-4BE6-82E4-3E2AEF416F8E}" dt="2020-08-31T16:20:33.885" v="6" actId="47"/>
        <pc:sldMkLst>
          <pc:docMk/>
          <pc:sldMk cId="0" sldId="2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204832" y="402151"/>
            <a:ext cx="7937253" cy="58042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51251" y="604849"/>
            <a:ext cx="1573529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56029" y="3240785"/>
            <a:ext cx="9679940" cy="1732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65" dirty="0"/>
              <a:t>Resultados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09871" y="2640294"/>
            <a:ext cx="2573020" cy="1001394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580390">
              <a:lnSpc>
                <a:spcPct val="100000"/>
              </a:lnSpc>
              <a:spcBef>
                <a:spcPts val="595"/>
              </a:spcBef>
            </a:pPr>
            <a:r>
              <a:rPr sz="4000" spc="-45" dirty="0">
                <a:solidFill>
                  <a:srgbClr val="FFFFFF"/>
                </a:solidFill>
                <a:latin typeface="Arial Narrow"/>
                <a:cs typeface="Arial Narrow"/>
              </a:rPr>
              <a:t>RUMBO</a:t>
            </a:r>
            <a:endParaRPr sz="40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¿Hacía donde</a:t>
            </a:r>
            <a:r>
              <a:rPr sz="1800" spc="-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vamos?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81497" y="4469099"/>
            <a:ext cx="2323465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8450" marR="5080" indent="-285750">
              <a:spcBef>
                <a:spcPts val="95"/>
              </a:spcBef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es-ES" sz="12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Crearemos espacios virtuales de desarrollo y crecimiento para impactar el bienestar de las personas en tiempos de pandemia.</a:t>
            </a:r>
            <a:endParaRPr lang="es-DO" sz="12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81341" y="597788"/>
            <a:ext cx="2087880" cy="9182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55" dirty="0">
                <a:solidFill>
                  <a:srgbClr val="FFFFFF"/>
                </a:solidFill>
                <a:latin typeface="Arial Narrow"/>
                <a:cs typeface="Arial Narrow"/>
              </a:rPr>
              <a:t>Responsabilidades</a:t>
            </a:r>
            <a:endParaRPr sz="2200" dirty="0">
              <a:latin typeface="Arial Narrow"/>
              <a:cs typeface="Arial Narrow"/>
            </a:endParaRPr>
          </a:p>
          <a:p>
            <a:pPr marL="177800">
              <a:lnSpc>
                <a:spcPct val="100000"/>
              </a:lnSpc>
              <a:spcBef>
                <a:spcPts val="70"/>
              </a:spcBef>
            </a:pP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¿Qué</a:t>
            </a:r>
            <a:r>
              <a:rPr sz="1800" spc="-3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haremos</a:t>
            </a:r>
            <a:endParaRPr sz="1800" dirty="0">
              <a:latin typeface="Century Gothic"/>
              <a:cs typeface="Century Gothic"/>
            </a:endParaRPr>
          </a:p>
          <a:p>
            <a:pPr marL="213995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Century Gothic"/>
                <a:cs typeface="Century Gothic"/>
              </a:rPr>
              <a:t>para</a:t>
            </a:r>
            <a:r>
              <a:rPr sz="1800" spc="-2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800" dirty="0">
                <a:solidFill>
                  <a:srgbClr val="FFFFFF"/>
                </a:solidFill>
                <a:latin typeface="Century Gothic"/>
                <a:cs typeface="Century Gothic"/>
              </a:rPr>
              <a:t>lograrlo?</a:t>
            </a:r>
            <a:endParaRPr sz="1800" dirty="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36891" y="4708781"/>
            <a:ext cx="2092325" cy="120904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264160">
              <a:lnSpc>
                <a:spcPct val="100000"/>
              </a:lnSpc>
              <a:spcBef>
                <a:spcPts val="705"/>
              </a:spcBef>
            </a:pPr>
            <a:r>
              <a:rPr sz="2800" spc="35" dirty="0">
                <a:solidFill>
                  <a:srgbClr val="FFFFFF"/>
                </a:solidFill>
                <a:latin typeface="Arial Narrow"/>
                <a:cs typeface="Arial Narrow"/>
              </a:rPr>
              <a:t>Relaciones</a:t>
            </a:r>
            <a:endParaRPr sz="2800">
              <a:latin typeface="Arial Narrow"/>
              <a:cs typeface="Arial Narrow"/>
            </a:endParaRPr>
          </a:p>
          <a:p>
            <a:pPr marL="12700" marR="5080" algn="ctr">
              <a:lnSpc>
                <a:spcPct val="100000"/>
              </a:lnSpc>
              <a:spcBef>
                <a:spcPts val="310"/>
              </a:spcBef>
            </a:pP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¿Qué </a:t>
            </a:r>
            <a:r>
              <a:rPr sz="1400" spc="-5" dirty="0">
                <a:solidFill>
                  <a:srgbClr val="FFFFFF"/>
                </a:solidFill>
                <a:latin typeface="Century Gothic"/>
                <a:cs typeface="Century Gothic"/>
              </a:rPr>
              <a:t>acuerdos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y</a:t>
            </a:r>
            <a:r>
              <a:rPr sz="1400" spc="-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reglas  estableceremos </a:t>
            </a:r>
            <a:r>
              <a:rPr sz="1400" spc="-5" dirty="0">
                <a:solidFill>
                  <a:srgbClr val="FFFFFF"/>
                </a:solidFill>
                <a:latin typeface="Century Gothic"/>
                <a:cs typeface="Century Gothic"/>
              </a:rPr>
              <a:t>para 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lograrlo</a:t>
            </a:r>
            <a:r>
              <a:rPr sz="1400" spc="-5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entury Gothic"/>
                <a:cs typeface="Century Gothic"/>
              </a:rPr>
              <a:t>juntos?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71776" y="4719432"/>
            <a:ext cx="2420620" cy="1078230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R="27305" algn="ctr">
              <a:lnSpc>
                <a:spcPct val="100000"/>
              </a:lnSpc>
              <a:spcBef>
                <a:spcPts val="1010"/>
              </a:spcBef>
            </a:pPr>
            <a:r>
              <a:rPr sz="2400" spc="80" dirty="0">
                <a:solidFill>
                  <a:srgbClr val="FFFFFF"/>
                </a:solidFill>
                <a:latin typeface="Arial Narrow"/>
                <a:cs typeface="Arial Narrow"/>
              </a:rPr>
              <a:t>Retroalimentación</a:t>
            </a:r>
            <a:endParaRPr sz="2400">
              <a:latin typeface="Arial Narrow"/>
              <a:cs typeface="Arial Narrow"/>
            </a:endParaRPr>
          </a:p>
          <a:p>
            <a:pPr marR="43815" algn="ctr">
              <a:lnSpc>
                <a:spcPct val="100000"/>
              </a:lnSpc>
              <a:spcBef>
                <a:spcPts val="535"/>
              </a:spcBef>
            </a:pP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¿Cómo </a:t>
            </a:r>
            <a:r>
              <a:rPr sz="1400" spc="-5" dirty="0">
                <a:solidFill>
                  <a:srgbClr val="FFFFFF"/>
                </a:solidFill>
                <a:latin typeface="Century Gothic"/>
                <a:cs typeface="Century Gothic"/>
              </a:rPr>
              <a:t>saber</a:t>
            </a:r>
            <a:r>
              <a:rPr sz="1400" spc="-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entury Gothic"/>
                <a:cs typeface="Century Gothic"/>
              </a:rPr>
              <a:t>que</a:t>
            </a:r>
            <a:endParaRPr sz="14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sz="1400" spc="5" dirty="0">
                <a:solidFill>
                  <a:srgbClr val="FFFFFF"/>
                </a:solidFill>
                <a:latin typeface="Century Gothic"/>
                <a:cs typeface="Century Gothic"/>
              </a:rPr>
              <a:t>lo </a:t>
            </a:r>
            <a:r>
              <a:rPr sz="1400" spc="-5" dirty="0">
                <a:solidFill>
                  <a:srgbClr val="FFFFFF"/>
                </a:solidFill>
                <a:latin typeface="Century Gothic"/>
                <a:cs typeface="Century Gothic"/>
              </a:rPr>
              <a:t>estamos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haciendo</a:t>
            </a:r>
            <a:r>
              <a:rPr sz="1400" spc="-14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bien?.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24373" y="1453388"/>
            <a:ext cx="20377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65" dirty="0">
                <a:latin typeface="Arial Narrow"/>
                <a:cs typeface="Arial Narrow"/>
              </a:rPr>
              <a:t>Modelo</a:t>
            </a:r>
            <a:r>
              <a:rPr sz="2400" spc="-420" dirty="0">
                <a:latin typeface="Arial Narrow"/>
                <a:cs typeface="Arial Narrow"/>
              </a:rPr>
              <a:t> </a:t>
            </a:r>
            <a:r>
              <a:rPr sz="2400" spc="65" dirty="0">
                <a:latin typeface="Arial Narrow"/>
                <a:cs typeface="Arial Narrow"/>
              </a:rPr>
              <a:t>de </a:t>
            </a:r>
            <a:r>
              <a:rPr sz="2400" spc="60" dirty="0">
                <a:latin typeface="Arial Narrow"/>
                <a:cs typeface="Arial Narrow"/>
              </a:rPr>
              <a:t>las </a:t>
            </a:r>
            <a:r>
              <a:rPr sz="2400" spc="5" dirty="0">
                <a:latin typeface="Arial Narrow"/>
                <a:cs typeface="Arial Narrow"/>
              </a:rPr>
              <a:t>5R</a:t>
            </a:r>
            <a:endParaRPr sz="2400">
              <a:latin typeface="Arial Narrow"/>
              <a:cs typeface="Arial Narrow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45F8B6CE-88FF-4152-B751-6DC231275BD7}"/>
              </a:ext>
            </a:extLst>
          </p:cNvPr>
          <p:cNvSpPr txBox="1"/>
          <p:nvPr/>
        </p:nvSpPr>
        <p:spPr>
          <a:xfrm>
            <a:off x="2292857" y="999490"/>
            <a:ext cx="23234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4544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entury Gothic"/>
                <a:cs typeface="Century Gothic"/>
              </a:rPr>
              <a:t>¿Qué </a:t>
            </a:r>
            <a:r>
              <a:rPr sz="1600" spc="-10" dirty="0">
                <a:solidFill>
                  <a:srgbClr val="FFFFFF"/>
                </a:solidFill>
                <a:latin typeface="Century Gothic"/>
                <a:cs typeface="Century Gothic"/>
              </a:rPr>
              <a:t>metas </a:t>
            </a:r>
            <a:r>
              <a:rPr sz="1600" spc="-5" dirty="0">
                <a:solidFill>
                  <a:srgbClr val="FFFFFF"/>
                </a:solidFill>
                <a:latin typeface="Century Gothic"/>
                <a:cs typeface="Century Gothic"/>
              </a:rPr>
              <a:t>nos  proponemos</a:t>
            </a:r>
            <a:r>
              <a:rPr sz="1600" spc="-5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entury Gothic"/>
                <a:cs typeface="Century Gothic"/>
              </a:rPr>
              <a:t>alcanzar?</a:t>
            </a:r>
            <a:endParaRPr sz="1600" dirty="0">
              <a:latin typeface="Century Gothic"/>
              <a:cs typeface="Century Gothic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BD646D3-77F6-4966-9319-27BC1BF69FAB}"/>
              </a:ext>
            </a:extLst>
          </p:cNvPr>
          <p:cNvSpPr txBox="1"/>
          <p:nvPr/>
        </p:nvSpPr>
        <p:spPr>
          <a:xfrm>
            <a:off x="-228600" y="1648968"/>
            <a:ext cx="3139949" cy="1139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8650" indent="-171450" algn="just">
              <a:lnSpc>
                <a:spcPct val="115000"/>
              </a:lnSpc>
              <a:buClr>
                <a:srgbClr val="FF0066"/>
              </a:buClr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Nuestra meta es impactar a 500 personas en los próximos 45 días a través de un taller que se impartirá de manera virtual en donde cada participante asumirá un reto que lleve a impactar positivamente a más personas. </a:t>
            </a:r>
            <a:endParaRPr lang="es-DO" sz="10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0E823B1-B2D6-4660-AEBD-AF11BBD72299}"/>
              </a:ext>
            </a:extLst>
          </p:cNvPr>
          <p:cNvSpPr txBox="1"/>
          <p:nvPr/>
        </p:nvSpPr>
        <p:spPr>
          <a:xfrm>
            <a:off x="9820577" y="569591"/>
            <a:ext cx="2295223" cy="3616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buClr>
                <a:srgbClr val="FFC000"/>
              </a:buClr>
              <a:buFont typeface="+mj-lt"/>
              <a:buAutoNum type="arabicPeriod"/>
            </a:pPr>
            <a:r>
              <a:rPr lang="es-ES" sz="1000" b="1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Nombrar</a:t>
            </a:r>
            <a:r>
              <a:rPr lang="es-ES" sz="10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 el proyecto</a:t>
            </a:r>
            <a:endParaRPr lang="es-DO" sz="1000" u="none" strike="noStrike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Clr>
                <a:srgbClr val="FFC000"/>
              </a:buClr>
              <a:buFont typeface="+mj-lt"/>
              <a:buAutoNum type="arabicPeriod"/>
            </a:pPr>
            <a:r>
              <a:rPr lang="es-ES" sz="1000" b="1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Diseño de taller virtual</a:t>
            </a:r>
            <a:r>
              <a:rPr lang="es-ES" sz="10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 todos participamos en el diseño que luego cada quien impartirá a los grupos)</a:t>
            </a:r>
            <a:endParaRPr lang="es-DO" sz="1000" u="none" strike="noStrike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Clr>
                <a:srgbClr val="FFC000"/>
              </a:buClr>
              <a:buFont typeface="+mj-lt"/>
              <a:buAutoNum type="arabicPeriod"/>
            </a:pPr>
            <a:r>
              <a:rPr lang="es-ES" sz="1000" b="1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Difusión:</a:t>
            </a:r>
            <a:r>
              <a:rPr lang="es-ES" sz="10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la difusión será a través de redes sociales, emails masivos y otras estrategias de difusión de los eventos. Se diseñara estrategia de comunicación del evento.</a:t>
            </a:r>
            <a:endParaRPr lang="es-DO" sz="1000" u="none" strike="noStrike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Clr>
                <a:srgbClr val="FFC000"/>
              </a:buClr>
              <a:buFont typeface="+mj-lt"/>
              <a:buAutoNum type="arabicPeriod"/>
            </a:pPr>
            <a:r>
              <a:rPr lang="es-ES" sz="1000" b="1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Taller virtual</a:t>
            </a:r>
            <a:r>
              <a:rPr lang="es-ES" sz="10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Se imparte el taller en las fechas establecidas según el cronograma. Registro de asistencia.</a:t>
            </a:r>
            <a:endParaRPr lang="es-DO" sz="1000" u="none" strike="noStrike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Clr>
                <a:srgbClr val="FFC000"/>
              </a:buClr>
              <a:buFont typeface="+mj-lt"/>
              <a:buAutoNum type="arabicPeriod"/>
            </a:pPr>
            <a:r>
              <a:rPr lang="es-ES" sz="10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Revisión/ informe final de resultados y proceso.</a:t>
            </a:r>
            <a:endParaRPr lang="es-DO" sz="1000" u="none" strike="noStrike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Clr>
                <a:srgbClr val="FFC000"/>
              </a:buClr>
              <a:buFont typeface="+mj-lt"/>
              <a:buAutoNum type="arabicPeriod"/>
            </a:pPr>
            <a:r>
              <a:rPr lang="es-ES" sz="1000" b="1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Presentación </a:t>
            </a:r>
            <a:r>
              <a:rPr lang="es-ES" sz="10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 resultados</a:t>
            </a:r>
            <a:endParaRPr lang="es-DO" sz="1000" u="none" strike="noStrike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B0FBFC3-9213-451E-AD26-937463EDB094}"/>
              </a:ext>
            </a:extLst>
          </p:cNvPr>
          <p:cNvSpPr txBox="1"/>
          <p:nvPr/>
        </p:nvSpPr>
        <p:spPr>
          <a:xfrm>
            <a:off x="5867400" y="5872348"/>
            <a:ext cx="6180011" cy="962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15000"/>
              </a:lnSpc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s-ES" sz="10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Ejercicio del semáforo</a:t>
            </a:r>
            <a:endParaRPr lang="es-DO" sz="10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71450" indent="-171450">
              <a:lnSpc>
                <a:spcPct val="115000"/>
              </a:lnSpc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s-ES" sz="10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Verde</a:t>
            </a:r>
            <a:r>
              <a:rPr lang="es-ES" sz="1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puntualidad, cumplir compromisos adquiridos, escucharnos con atención, respeto.</a:t>
            </a:r>
            <a:endParaRPr lang="es-DO" sz="10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71450" indent="-171450">
              <a:lnSpc>
                <a:spcPct val="115000"/>
              </a:lnSpc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s-ES" sz="1000" b="1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Amarillo</a:t>
            </a:r>
            <a:r>
              <a:rPr lang="es-ES" sz="10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</a:t>
            </a:r>
            <a:r>
              <a:rPr lang="es-ES" sz="1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grabar reuniones, hacer cronograma acordado con todos, sacar un correo electrónico para el proyecto, crear un chat de WhatsApp para comunicación rápida.</a:t>
            </a:r>
            <a:endParaRPr lang="es-DO" sz="10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71450" indent="-171450">
              <a:lnSpc>
                <a:spcPct val="115000"/>
              </a:lnSpc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s-ES" sz="1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Rojo:</a:t>
            </a:r>
            <a:r>
              <a:rPr lang="es-ES" sz="1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sz="1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Faltar a las reuniones o a los compromisos, puntualidad.</a:t>
            </a:r>
            <a:endParaRPr lang="es-DO" sz="10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2EFE2D2-FAD1-4028-A456-B4FAB9ACCC39}"/>
              </a:ext>
            </a:extLst>
          </p:cNvPr>
          <p:cNvSpPr txBox="1"/>
          <p:nvPr/>
        </p:nvSpPr>
        <p:spPr>
          <a:xfrm>
            <a:off x="-4879" y="5960900"/>
            <a:ext cx="4229659" cy="962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buClr>
                <a:srgbClr val="92D050"/>
              </a:buClr>
              <a:buFont typeface="Arial" panose="020B0604020202020204" pitchFamily="34" charset="0"/>
              <a:buChar char="●"/>
            </a:pPr>
            <a:r>
              <a:rPr lang="es-ES" sz="10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Vamos a crear un cronograma con las actividades propuesta.</a:t>
            </a:r>
            <a:endParaRPr lang="es-DO" sz="1000" u="none" strike="noStrike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Clr>
                <a:srgbClr val="92D050"/>
              </a:buClr>
              <a:buFont typeface="Arial" panose="020B0604020202020204" pitchFamily="34" charset="0"/>
              <a:buChar char="●"/>
            </a:pPr>
            <a:r>
              <a:rPr lang="es-ES" sz="10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Hacer registros de actividades para sustentar los pasos dados.</a:t>
            </a:r>
            <a:endParaRPr lang="es-DO" sz="1000" u="none" strike="noStrike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Clr>
                <a:srgbClr val="92D050"/>
              </a:buClr>
              <a:buFont typeface="Arial" panose="020B0604020202020204" pitchFamily="34" charset="0"/>
              <a:buChar char="●"/>
            </a:pPr>
            <a:r>
              <a:rPr lang="es-ES" sz="10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Registro de los talleres virtuales.</a:t>
            </a:r>
            <a:endParaRPr lang="es-DO" sz="1000" u="none" strike="noStrike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Clr>
                <a:srgbClr val="92D050"/>
              </a:buClr>
              <a:buFont typeface="Arial" panose="020B0604020202020204" pitchFamily="34" charset="0"/>
              <a:buChar char="●"/>
            </a:pPr>
            <a:r>
              <a:rPr lang="es-ES" sz="10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Seguimiento  a los retos propuestos.</a:t>
            </a:r>
            <a:endParaRPr lang="es-DO" sz="1000" u="none" strike="noStrike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s-ES" sz="1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es-DO" sz="10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2" name="object 10">
            <a:extLst>
              <a:ext uri="{FF2B5EF4-FFF2-40B4-BE49-F238E27FC236}">
                <a16:creationId xmlns:a16="http://schemas.microsoft.com/office/drawing/2014/main" id="{B9D657B4-890C-4818-8DF2-112A23063429}"/>
              </a:ext>
            </a:extLst>
          </p:cNvPr>
          <p:cNvSpPr/>
          <p:nvPr/>
        </p:nvSpPr>
        <p:spPr>
          <a:xfrm>
            <a:off x="531719" y="3113606"/>
            <a:ext cx="2103120" cy="915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1811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278</Words>
  <Application>Microsoft Office PowerPoint</Application>
  <PresentationFormat>Panorámica</PresentationFormat>
  <Paragraphs>30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Century Gothic</vt:lpstr>
      <vt:lpstr>Office Theme</vt:lpstr>
      <vt:lpstr>Resultados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Estrategia conversacional Las 5R para construir un  propósito compartido en equipo</dc:title>
  <cp:lastModifiedBy>Vivian De Marchena</cp:lastModifiedBy>
  <cp:revision>1</cp:revision>
  <dcterms:created xsi:type="dcterms:W3CDTF">2020-08-31T16:04:14Z</dcterms:created>
  <dcterms:modified xsi:type="dcterms:W3CDTF">2020-08-31T16:20:39Z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2020-08-31T00:00:00Z</vt:filetime>
  </property>
</Properties>
</file>