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A4972-8527-4D0D-93AB-6F7FFF6B7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DD8F63-D0E2-4B50-AD38-EC95D258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06D805-D657-4AE5-A868-61B63994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34A8D-D4F5-4A18-914C-500DC532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D1E88F-7E07-48D5-80D5-BC5B8C74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873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EE344-8AC9-453F-9168-0DF6111F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90C936-A889-40AC-8A2D-4284F1616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396953-DCD8-4262-B05F-C2A03A69E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F0484-30E2-4FEC-B292-C3803193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8F64B3-FB5C-495D-A70B-EE0056722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208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21625-87FA-4F3F-83E0-11087A3D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A2FC6A-DE7D-43AB-8250-1E08FA002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B84860-BDB6-41DD-B304-E12B2529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8F08C8-D841-4A53-9E74-9EEF652A2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C51E4A-3AF3-400A-8106-47DA5AD5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411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B951C-85E3-45BD-9E28-7BF108205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7CA5F7-6320-4966-BA39-0CD3EFC3E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6DC439-CD36-4E51-9CA8-051D5311F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8A7C82-6616-4653-8D2D-D6AE1C56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DF3207-2916-41B2-82EE-30B68076B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F0FC5D-3A56-41AF-AF4A-1D650136E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961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3D8C31-DC77-42D2-9DEB-26FB53AB7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611EA5-55CB-4AED-BC76-5C3735B20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5FD7FB-5B5E-4E23-8B6E-06E94F0CF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155085F-1D96-41B8-9C09-AE197BE21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39F04F-8907-48D3-95A9-A80735B8CD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304913-CD5B-4F7C-B29D-392AC0B3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E3D079-7CB6-44B7-99EE-735950AB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DD56E7-B9A9-468E-BBC3-CE12FE3F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905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5260A-D4DF-42B8-A94C-05989A16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37008E-7C5D-49DC-996E-D4A50E22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45D930-D7BA-4D69-B039-FC40BC2A6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7C3F94-57C2-4F6C-A9F9-7C2454525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470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F6BC96-0DFB-45F6-92EE-D4F6EE2AF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F2E98F-7C0C-4E0B-9F06-DA02BC706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5BBEAB-049E-4919-9714-32B105B6B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044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B4BE9-9600-4670-B223-09521FB99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1AFF19-839C-4752-B948-FCB1295EE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268F5D-EA98-4081-9AEE-D7B2B7AD5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013875-D1ED-43DB-9F3F-07A2C1FD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CE31F1-DB3F-4B6E-9227-F351DBBBC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17AB3A-4A4E-4621-9904-A89EB97E5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36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8CC58-6D26-408F-8084-4BF71294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702C2F-E9D1-46F5-AF23-D8B79D225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D7039A-5FB3-44CA-B58E-1BE140D6B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5C01ED-225B-462B-936A-941E49D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698310-A3CC-4C4B-9AED-4FBA20EC1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9C1672-509A-431C-A706-F1BF2872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9949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839D0-A937-4F98-AEEE-6EB1980E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E49BCB-7B68-49BF-9CD1-F2CC52E13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6C53A8-6630-4386-8CA2-22DBAD4FB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F7BDEC-72F4-4B3A-B6D8-7BF8F332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299BF2-EC4E-4E76-872C-62E598CDE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351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9EA755-45ED-4440-A142-BBE98F47A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DD6AD3-49D1-43DB-AFC0-A31C4D8B7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578E7-3A79-4C87-A418-A3980AEF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8A78CD-E96C-43D4-8E75-15F5B9AD4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D25150-D6EC-419B-9378-649223C0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06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F8F538-CFEF-4F33-B4BA-43CE4BAB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98C0EE-4CC6-4297-B38F-D513ABC02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633447-3E3A-473E-8A75-AA8C8CA95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3641C-2CD6-41CE-A0AA-3D02884AE5BF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40A2A8-C690-46DB-BF8D-4D135A294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353F64-8A8B-46C1-9636-FB11EA9C3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C288-B07E-4983-A8CA-D0A24C75642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139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8d8643dc-4e91-4057-a06e-071ebba5735c" descr="Image">
            <a:extLst>
              <a:ext uri="{FF2B5EF4-FFF2-40B4-BE49-F238E27FC236}">
                <a16:creationId xmlns:a16="http://schemas.microsoft.com/office/drawing/2014/main" id="{492969D1-1B01-4129-AD69-F7774EF66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4" y="380299"/>
            <a:ext cx="3366081" cy="535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8925c918-4596-445f-9865-c1f29110a06e" descr="Image">
            <a:extLst>
              <a:ext uri="{FF2B5EF4-FFF2-40B4-BE49-F238E27FC236}">
                <a16:creationId xmlns:a16="http://schemas.microsoft.com/office/drawing/2014/main" id="{2B44BAC4-F7C2-4E9D-8789-8807E67CD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643" y="380299"/>
            <a:ext cx="3634154" cy="535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f0243af7-ad7e-495e-87d3-720b45c86075" descr="Image">
            <a:extLst>
              <a:ext uri="{FF2B5EF4-FFF2-40B4-BE49-F238E27FC236}">
                <a16:creationId xmlns:a16="http://schemas.microsoft.com/office/drawing/2014/main" id="{42113591-37DD-489D-AF83-B219FD9F5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975" y="2222696"/>
            <a:ext cx="4036641" cy="309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789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8469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2020-09-03T19:48:53Z</dcterms:created>
  <dcterms:modified xsi:type="dcterms:W3CDTF">2020-09-03T19:52:28Z</dcterms:modified>
</cp:coreProperties>
</file>