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8/26/2020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8/26/2020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F34E6425-0181-43F2-84FC-787E803FD2F8}" type="datetimeFigureOut">
              <a:rPr lang="en-US" dirty="0"/>
              <a:t>8/26/2020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8/26/2020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8/26/2020</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8/26/2020</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8/26/2020</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76E86A4C-8E40-4F87-A4F0-01A0687C5742}" type="datetimeFigureOut">
              <a:rPr lang="en-US" dirty="0"/>
              <a:t>8/26/2020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s-ES" smtClean="0"/>
              <a:t>Haga clic en el icono para agregar una imagen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35E72C73-2D91-4E12-BA25-F0AA0C03599B}" type="datetimeFigureOut">
              <a:rPr lang="en-US" dirty="0"/>
              <a:t>8/26/2020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923A1CC3-2375-41D4-9E03-427CAF2A4C1A}" type="datetimeFigureOut">
              <a:rPr lang="en-US" dirty="0"/>
              <a:t>8/26/2020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AFF16868-8199-4C2C-A5B1-63AEE139F88E}" type="datetimeFigureOut">
              <a:rPr lang="en-US" dirty="0"/>
              <a:t>8/26/2020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s-ES" smtClean="0"/>
              <a:t>Haga clic para modificar el estilo de título del patrón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AAD9FF7F-6988-44CC-821B-644E70CD2F73}" type="datetimeFigureOut">
              <a:rPr lang="en-US" dirty="0"/>
              <a:t>8/26/2020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5C12C299-16B2-4475-990D-751901EACC14}" type="datetimeFigureOut">
              <a:rPr lang="en-US" dirty="0"/>
              <a:t>8/26/2020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8/26/2020</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8/26/2020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8/26/2020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8/26/2020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8/26/2020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63664" y="3753393"/>
            <a:ext cx="8825658" cy="1790341"/>
          </a:xfrm>
        </p:spPr>
        <p:txBody>
          <a:bodyPr/>
          <a:lstStyle/>
          <a:p>
            <a:r>
              <a:rPr lang="es-AR" dirty="0" smtClean="0"/>
              <a:t/>
            </a:r>
            <a:br>
              <a:rPr lang="es-AR" dirty="0" smtClean="0"/>
            </a:br>
            <a:r>
              <a:rPr lang="es-AR" dirty="0" smtClean="0"/>
              <a:t>Sesión con Herramienta </a:t>
            </a:r>
            <a:br>
              <a:rPr lang="es-AR" dirty="0" smtClean="0"/>
            </a:br>
            <a:r>
              <a:rPr lang="es-AR" dirty="0" smtClean="0"/>
              <a:t>Juego “Listo”</a:t>
            </a:r>
            <a:endParaRPr lang="es-AR"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7210" y="992777"/>
            <a:ext cx="2214234" cy="2216998"/>
          </a:xfrm>
          <a:prstGeom prst="rect">
            <a:avLst/>
          </a:prstGeom>
        </p:spPr>
      </p:pic>
    </p:spTree>
    <p:extLst>
      <p:ext uri="{BB962C8B-B14F-4D97-AF65-F5344CB8AC3E}">
        <p14:creationId xmlns:p14="http://schemas.microsoft.com/office/powerpoint/2010/main" val="669163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dirty="0"/>
          </a:p>
        </p:txBody>
      </p:sp>
      <p:sp>
        <p:nvSpPr>
          <p:cNvPr id="3" name="Marcador de contenido 2"/>
          <p:cNvSpPr>
            <a:spLocks noGrp="1"/>
          </p:cNvSpPr>
          <p:nvPr>
            <p:ph idx="1"/>
          </p:nvPr>
        </p:nvSpPr>
        <p:spPr/>
        <p:txBody>
          <a:bodyPr>
            <a:normAutofit fontScale="92500" lnSpcReduction="20000"/>
          </a:bodyPr>
          <a:lstStyle/>
          <a:p>
            <a:r>
              <a:rPr lang="es-AR" dirty="0" smtClean="0"/>
              <a:t>Equipo: Encargados de sector operativo </a:t>
            </a:r>
          </a:p>
          <a:p>
            <a:endParaRPr lang="es-AR" dirty="0"/>
          </a:p>
          <a:p>
            <a:r>
              <a:rPr lang="es-AR" dirty="0" smtClean="0"/>
              <a:t>La sesión se desarrolló con el equipo de lideres del sector Guardia Norte de </a:t>
            </a:r>
            <a:r>
              <a:rPr lang="es-AR" dirty="0"/>
              <a:t>la Empresa Provincial de </a:t>
            </a:r>
            <a:r>
              <a:rPr lang="es-AR" dirty="0" smtClean="0"/>
              <a:t>Energía </a:t>
            </a:r>
            <a:r>
              <a:rPr lang="es-AR" dirty="0"/>
              <a:t>de </a:t>
            </a:r>
            <a:r>
              <a:rPr lang="es-AR" dirty="0" smtClean="0"/>
              <a:t>Córdoba, compuesto por 3 encargados, los cuales van rotando en su rol semanalmente porque dicho sector funciona las 24 </a:t>
            </a:r>
            <a:r>
              <a:rPr lang="es-AR" dirty="0" err="1" smtClean="0"/>
              <a:t>hs</a:t>
            </a:r>
            <a:r>
              <a:rPr lang="es-AR" dirty="0" smtClean="0"/>
              <a:t>.  </a:t>
            </a:r>
          </a:p>
          <a:p>
            <a:endParaRPr lang="es-AR" dirty="0"/>
          </a:p>
          <a:p>
            <a:r>
              <a:rPr lang="es-AR" dirty="0" smtClean="0"/>
              <a:t>Integrantes:</a:t>
            </a:r>
          </a:p>
          <a:p>
            <a:pPr marL="0" indent="0">
              <a:buNone/>
            </a:pPr>
            <a:r>
              <a:rPr lang="es-AR" dirty="0" smtClean="0"/>
              <a:t>Walter </a:t>
            </a:r>
            <a:r>
              <a:rPr lang="es-AR" dirty="0" err="1" smtClean="0"/>
              <a:t>Squire</a:t>
            </a:r>
            <a:endParaRPr lang="es-AR" dirty="0" smtClean="0"/>
          </a:p>
          <a:p>
            <a:pPr marL="0" indent="0">
              <a:buNone/>
            </a:pPr>
            <a:r>
              <a:rPr lang="es-AR" dirty="0" smtClean="0"/>
              <a:t>Juan Loreto</a:t>
            </a:r>
          </a:p>
          <a:p>
            <a:pPr marL="0" indent="0">
              <a:buNone/>
            </a:pPr>
            <a:r>
              <a:rPr lang="es-AR" dirty="0" smtClean="0"/>
              <a:t>Marcelo Peralta</a:t>
            </a:r>
          </a:p>
          <a:p>
            <a:endParaRPr lang="es-AR" dirty="0" smtClean="0"/>
          </a:p>
          <a:p>
            <a:endParaRPr lang="es-AR" dirty="0"/>
          </a:p>
        </p:txBody>
      </p:sp>
    </p:spTree>
    <p:extLst>
      <p:ext uri="{BB962C8B-B14F-4D97-AF65-F5344CB8AC3E}">
        <p14:creationId xmlns:p14="http://schemas.microsoft.com/office/powerpoint/2010/main" val="565778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Objetivo de la sesión:</a:t>
            </a:r>
            <a:endParaRPr lang="es-AR" dirty="0"/>
          </a:p>
        </p:txBody>
      </p:sp>
      <p:sp>
        <p:nvSpPr>
          <p:cNvPr id="3" name="Marcador de contenido 2"/>
          <p:cNvSpPr>
            <a:spLocks noGrp="1"/>
          </p:cNvSpPr>
          <p:nvPr>
            <p:ph idx="1"/>
          </p:nvPr>
        </p:nvSpPr>
        <p:spPr/>
        <p:txBody>
          <a:bodyPr/>
          <a:lstStyle/>
          <a:p>
            <a:r>
              <a:rPr lang="es-AR" dirty="0" smtClean="0"/>
              <a:t>Se definió como objetivo de la sesión trabajar la C de Conocimiento por cuanto, al trabajar en turnos rotativos impide que tengan conocimiento personal entre los lideres del equipo y a su vez entre los lideres e integrantes del equipo también. </a:t>
            </a:r>
          </a:p>
          <a:p>
            <a:r>
              <a:rPr lang="es-AR" dirty="0" smtClean="0"/>
              <a:t>En esta sesión se trabajo con los 3 lideres de manera presencial a fin de generar integración, conocimiento y confianza. </a:t>
            </a:r>
          </a:p>
          <a:p>
            <a:r>
              <a:rPr lang="es-AR" dirty="0" smtClean="0"/>
              <a:t>Se hicieron los acuerdos previos de la sesión manifestando que querían llevarse “un poco mas uno del otro”. La medida de </a:t>
            </a:r>
            <a:r>
              <a:rPr lang="es-AR" dirty="0" err="1" smtClean="0"/>
              <a:t>exito</a:t>
            </a:r>
            <a:r>
              <a:rPr lang="es-AR" dirty="0" smtClean="0"/>
              <a:t> fue establecida en “tener conocimiento de algunos gustos personales, sueños y metas laborales para este año.”</a:t>
            </a:r>
            <a:endParaRPr lang="es-AR" dirty="0"/>
          </a:p>
        </p:txBody>
      </p:sp>
    </p:spTree>
    <p:extLst>
      <p:ext uri="{BB962C8B-B14F-4D97-AF65-F5344CB8AC3E}">
        <p14:creationId xmlns:p14="http://schemas.microsoft.com/office/powerpoint/2010/main" val="2361334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Imágenes</a:t>
            </a:r>
            <a:endParaRPr lang="es-AR"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52726" y="2786380"/>
            <a:ext cx="4203821" cy="3152866"/>
          </a:xfr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2080" y="2786380"/>
            <a:ext cx="4058195" cy="3043646"/>
          </a:xfrm>
          <a:prstGeom prst="rect">
            <a:avLst/>
          </a:prstGeom>
        </p:spPr>
      </p:pic>
    </p:spTree>
    <p:extLst>
      <p:ext uri="{BB962C8B-B14F-4D97-AF65-F5344CB8AC3E}">
        <p14:creationId xmlns:p14="http://schemas.microsoft.com/office/powerpoint/2010/main" val="1920296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Hallazgos</a:t>
            </a:r>
            <a:endParaRPr lang="es-AR" dirty="0"/>
          </a:p>
        </p:txBody>
      </p:sp>
      <p:sp>
        <p:nvSpPr>
          <p:cNvPr id="3" name="Marcador de contenido 2"/>
          <p:cNvSpPr>
            <a:spLocks noGrp="1"/>
          </p:cNvSpPr>
          <p:nvPr>
            <p:ph idx="1"/>
          </p:nvPr>
        </p:nvSpPr>
        <p:spPr/>
        <p:txBody>
          <a:bodyPr>
            <a:normAutofit lnSpcReduction="10000"/>
          </a:bodyPr>
          <a:lstStyle/>
          <a:p>
            <a:r>
              <a:rPr lang="es-AR" dirty="0" smtClean="0"/>
              <a:t>Los importantes hallazgos de la sesión fue que, pese a que son personas que trabajan juntas hace mas de 5 años y que podría pensarse que se conocen mucho, lo cierto es que durante la sesión contaron los aspectos que no conocían de los demás y se llevaron una gran sorpresa –de llegar hasta la emoción- cuando contaron sus sueños personales.</a:t>
            </a:r>
          </a:p>
          <a:p>
            <a:r>
              <a:rPr lang="es-AR" dirty="0" smtClean="0"/>
              <a:t>Se destacó la escucha activa durante la sesión porque entre ellos se escucharon y esa escucha fue sin juicios y validando lo que los demás decían. Entre ellos se dieron permiso para preguntar algún detalle de los aspectos que contaban invitando a un ambiente cálido y confianza. </a:t>
            </a:r>
          </a:p>
          <a:p>
            <a:r>
              <a:rPr lang="es-AR" dirty="0" smtClean="0"/>
              <a:t>En las afinidades se encontraron las metas laborales para este año que fueron “ser buenos lideres y no jefes” y acompañar al equipo a desarrollarse personal y profesionalmente. </a:t>
            </a:r>
            <a:endParaRPr lang="es-AR" dirty="0"/>
          </a:p>
        </p:txBody>
      </p:sp>
    </p:spTree>
    <p:extLst>
      <p:ext uri="{BB962C8B-B14F-4D97-AF65-F5344CB8AC3E}">
        <p14:creationId xmlns:p14="http://schemas.microsoft.com/office/powerpoint/2010/main" val="4099000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56085" y="2507704"/>
            <a:ext cx="5104440" cy="3828331"/>
          </a:xfrm>
        </p:spPr>
      </p:pic>
    </p:spTree>
    <p:extLst>
      <p:ext uri="{BB962C8B-B14F-4D97-AF65-F5344CB8AC3E}">
        <p14:creationId xmlns:p14="http://schemas.microsoft.com/office/powerpoint/2010/main" val="800531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Que se llevan de la sesión</a:t>
            </a:r>
            <a:endParaRPr lang="es-AR" dirty="0"/>
          </a:p>
        </p:txBody>
      </p:sp>
      <p:sp>
        <p:nvSpPr>
          <p:cNvPr id="3" name="Marcador de contenido 2"/>
          <p:cNvSpPr>
            <a:spLocks noGrp="1"/>
          </p:cNvSpPr>
          <p:nvPr>
            <p:ph idx="1"/>
          </p:nvPr>
        </p:nvSpPr>
        <p:spPr/>
        <p:txBody>
          <a:bodyPr/>
          <a:lstStyle/>
          <a:p>
            <a:r>
              <a:rPr lang="es-AR" dirty="0" smtClean="0"/>
              <a:t>Conocimiento de aspectos que no sabían que existían y la forma en que pudieron escucharse. Destacaron la sesión al hacerse con metodologías lúdicas, algo que no habían hecho antes porque su trabajo es mas “duro”. Se genero un ambiente relajado que invitaba </a:t>
            </a:r>
            <a:r>
              <a:rPr lang="es-AR" smtClean="0"/>
              <a:t>a abrirse.</a:t>
            </a:r>
            <a:endParaRPr lang="es-AR" dirty="0" smtClean="0"/>
          </a:p>
          <a:p>
            <a:endParaRPr lang="es-AR" dirty="0" smtClean="0"/>
          </a:p>
          <a:p>
            <a:r>
              <a:rPr lang="es-AR" dirty="0" smtClean="0"/>
              <a:t>Surgió la idea , a raíz de los sueños personales que contaron, de generar alguna forma de colaboración para ayudar a sus compañeros a cumplir sus sueños.  Ello se trabajara en sesiones posteriores. </a:t>
            </a:r>
            <a:endParaRPr lang="es-AR" dirty="0"/>
          </a:p>
        </p:txBody>
      </p:sp>
    </p:spTree>
    <p:extLst>
      <p:ext uri="{BB962C8B-B14F-4D97-AF65-F5344CB8AC3E}">
        <p14:creationId xmlns:p14="http://schemas.microsoft.com/office/powerpoint/2010/main" val="7498572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a de reuniones Ion">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97</TotalTime>
  <Words>408</Words>
  <Application>Microsoft Office PowerPoint</Application>
  <PresentationFormat>Panorámica</PresentationFormat>
  <Paragraphs>22</Paragraphs>
  <Slides>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vt:i4>
      </vt:variant>
    </vt:vector>
  </HeadingPairs>
  <TitlesOfParts>
    <vt:vector size="11" baseType="lpstr">
      <vt:lpstr>Arial</vt:lpstr>
      <vt:lpstr>Century Gothic</vt:lpstr>
      <vt:lpstr>Wingdings 3</vt:lpstr>
      <vt:lpstr>Sala de reuniones Ion</vt:lpstr>
      <vt:lpstr> Sesión con Herramienta  Juego “Listo”</vt:lpstr>
      <vt:lpstr>Presentación de PowerPoint</vt:lpstr>
      <vt:lpstr>Objetivo de la sesión:</vt:lpstr>
      <vt:lpstr>Imágenes</vt:lpstr>
      <vt:lpstr>Hallazgos</vt:lpstr>
      <vt:lpstr>Presentación de PowerPoint</vt:lpstr>
      <vt:lpstr>Que se llevan de la sesión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Sesion con Herramienta  Juego “Listo”</dc:title>
  <dc:creator>Natalia Reggiori</dc:creator>
  <cp:lastModifiedBy>Natalia Reggiori</cp:lastModifiedBy>
  <cp:revision>13</cp:revision>
  <dcterms:created xsi:type="dcterms:W3CDTF">2020-08-26T21:27:27Z</dcterms:created>
  <dcterms:modified xsi:type="dcterms:W3CDTF">2020-08-26T23:04:47Z</dcterms:modified>
</cp:coreProperties>
</file>