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35" autoAdjust="0"/>
    <p:restoredTop sz="94660"/>
  </p:normalViewPr>
  <p:slideViewPr>
    <p:cSldViewPr snapToGrid="0">
      <p:cViewPr varScale="1">
        <p:scale>
          <a:sx n="74" d="100"/>
          <a:sy n="74" d="100"/>
        </p:scale>
        <p:origin x="95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95903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41443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42690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60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38121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0848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907814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0614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4026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54315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1046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7A417A-AE1D-469A-97D0-52CB58C159A6}" type="datetimeFigureOut">
              <a:rPr lang="es-CO" smtClean="0"/>
              <a:t>15/08/2020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F18A3-1580-4E66-A125-7B0DF16EEF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1886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963"/>
            <a:ext cx="12192000" cy="685799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5544691" y="201430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801307" y="1297563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Maryorys Maldonado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3551136" y="1277684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Junio 1/2020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8514078" y="1310816"/>
            <a:ext cx="3876707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Sesión No 1</a:t>
            </a:r>
          </a:p>
        </p:txBody>
      </p:sp>
      <p:sp>
        <p:nvSpPr>
          <p:cNvPr id="9" name="Rectángulo 8"/>
          <p:cNvSpPr/>
          <p:nvPr/>
        </p:nvSpPr>
        <p:spPr>
          <a:xfrm>
            <a:off x="5544691" y="279611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544691" y="349495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564347" y="404869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5544691" y="466890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544691" y="5283497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568638" y="589809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903076" y="2316163"/>
            <a:ext cx="493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NI" sz="1200" dirty="0" smtClean="0"/>
          </a:p>
          <a:p>
            <a:r>
              <a:rPr lang="es-NI" sz="1200" dirty="0" smtClean="0"/>
              <a:t>Pidió permiso para ser grabada la sesión y comento que es un coaching de equipos</a:t>
            </a:r>
            <a:endParaRPr lang="es-NI" sz="1200" dirty="0"/>
          </a:p>
        </p:txBody>
      </p:sp>
      <p:sp>
        <p:nvSpPr>
          <p:cNvPr id="22" name="CuadroTexto 21"/>
          <p:cNvSpPr txBox="1"/>
          <p:nvPr/>
        </p:nvSpPr>
        <p:spPr>
          <a:xfrm>
            <a:off x="6903074" y="5017050"/>
            <a:ext cx="4932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000" dirty="0" smtClean="0"/>
              <a:t>Me causo curiosidad por que ellos lo que querían era divertirse, de pronto preguntar que es divertirse para cada uno</a:t>
            </a:r>
            <a:endParaRPr lang="es-NI" sz="1000" dirty="0"/>
          </a:p>
        </p:txBody>
      </p:sp>
      <p:sp>
        <p:nvSpPr>
          <p:cNvPr id="19" name="CuadroTexto 18"/>
          <p:cNvSpPr txBox="1"/>
          <p:nvPr/>
        </p:nvSpPr>
        <p:spPr>
          <a:xfrm>
            <a:off x="6836533" y="3022353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NI" sz="1200" dirty="0" smtClean="0"/>
          </a:p>
          <a:p>
            <a:r>
              <a:rPr lang="es-NI" sz="1200" dirty="0" smtClean="0"/>
              <a:t>Permite apertura y confianza al equipo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1841699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" y="1674254"/>
            <a:ext cx="12183849" cy="304853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23425" y="195050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523425" y="249630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23425" y="302226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23425" y="379946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75485" y="2181337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El coach valida cada respuesta del equipo.</a:t>
            </a:r>
            <a:endParaRPr lang="es-NI" sz="1200" dirty="0"/>
          </a:p>
        </p:txBody>
      </p:sp>
      <p:sp>
        <p:nvSpPr>
          <p:cNvPr id="9" name="CuadroTexto 8"/>
          <p:cNvSpPr txBox="1"/>
          <p:nvPr/>
        </p:nvSpPr>
        <p:spPr>
          <a:xfrm>
            <a:off x="6775485" y="3892141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El coach todo el tiempo es dinámica, espontanea y llena de energía .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16797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0390"/>
            <a:ext cx="12192000" cy="3892407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48998" y="15996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6711690" y="1830464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Trae preguntas de la sesión pasada y </a:t>
            </a:r>
            <a:r>
              <a:rPr lang="es-NI" sz="1200" dirty="0" err="1" smtClean="0"/>
              <a:t>tambienles</a:t>
            </a:r>
            <a:r>
              <a:rPr lang="es-NI" sz="1200" dirty="0" smtClean="0"/>
              <a:t> preguntan que se quieren llevar de la sesión  </a:t>
            </a:r>
            <a:endParaRPr lang="es-NI" sz="1200" dirty="0"/>
          </a:p>
        </p:txBody>
      </p:sp>
      <p:sp>
        <p:nvSpPr>
          <p:cNvPr id="6" name="Rectángulo 5"/>
          <p:cNvSpPr/>
          <p:nvPr/>
        </p:nvSpPr>
        <p:spPr>
          <a:xfrm>
            <a:off x="5480635" y="226219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711689" y="2400697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No se ve mucho el parafraseo la sesión es mas enfocada mas en la dinámica de las herramientas</a:t>
            </a:r>
            <a:endParaRPr lang="es-NI" sz="1200" dirty="0"/>
          </a:p>
        </p:txBody>
      </p:sp>
      <p:sp>
        <p:nvSpPr>
          <p:cNvPr id="8" name="CuadroTexto 7"/>
          <p:cNvSpPr txBox="1"/>
          <p:nvPr/>
        </p:nvSpPr>
        <p:spPr>
          <a:xfrm>
            <a:off x="6711688" y="4738253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Le da espaciosa todos para ser escuchado </a:t>
            </a:r>
            <a:endParaRPr lang="es-NI" sz="1200" dirty="0"/>
          </a:p>
        </p:txBody>
      </p:sp>
      <p:sp>
        <p:nvSpPr>
          <p:cNvPr id="9" name="Rectángulo 8"/>
          <p:cNvSpPr/>
          <p:nvPr/>
        </p:nvSpPr>
        <p:spPr>
          <a:xfrm>
            <a:off x="5472535" y="285333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5448998" y="338643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5448998" y="391952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448998" y="451066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7657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0254"/>
            <a:ext cx="12192000" cy="6014433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01900" y="89059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01900" y="150020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864091" y="1042999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Si, muy enfocada</a:t>
            </a:r>
            <a:endParaRPr lang="es-NI" sz="1200" dirty="0"/>
          </a:p>
        </p:txBody>
      </p:sp>
      <p:sp>
        <p:nvSpPr>
          <p:cNvPr id="8" name="Rectángulo 7"/>
          <p:cNvSpPr/>
          <p:nvPr/>
        </p:nvSpPr>
        <p:spPr>
          <a:xfrm>
            <a:off x="5540887" y="214008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64091" y="2383666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Con el tema de los embajadores cuando le hablo a Alejo primeo o felicito y luego lo retroalimento de lo que estaba haciendo mal </a:t>
            </a:r>
            <a:endParaRPr lang="es-NI" sz="1200" dirty="0"/>
          </a:p>
        </p:txBody>
      </p:sp>
      <p:sp>
        <p:nvSpPr>
          <p:cNvPr id="10" name="Rectángulo 9"/>
          <p:cNvSpPr/>
          <p:nvPr/>
        </p:nvSpPr>
        <p:spPr>
          <a:xfrm>
            <a:off x="5501900" y="277997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515065" y="352747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786116" y="4433414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Acepta todas las respuestas y los acompaña para continuar enfocados en el tema</a:t>
            </a:r>
            <a:endParaRPr lang="es-NI" sz="1200" dirty="0"/>
          </a:p>
        </p:txBody>
      </p:sp>
      <p:sp>
        <p:nvSpPr>
          <p:cNvPr id="16" name="Rectángulo 15"/>
          <p:cNvSpPr/>
          <p:nvPr/>
        </p:nvSpPr>
        <p:spPr>
          <a:xfrm>
            <a:off x="5496332" y="419566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472031" y="490351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466455" y="558819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5807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4699"/>
            <a:ext cx="12192000" cy="6168980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448737" y="54713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448737" y="13112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448737" y="207533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6779029" y="2213830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Su intervención es directa, clara y coherente con el hilo de la conversación </a:t>
            </a:r>
            <a:endParaRPr lang="es-NI" sz="1200" dirty="0"/>
          </a:p>
        </p:txBody>
      </p:sp>
      <p:sp>
        <p:nvSpPr>
          <p:cNvPr id="9" name="Rectángulo 8"/>
          <p:cNvSpPr/>
          <p:nvPr/>
        </p:nvSpPr>
        <p:spPr>
          <a:xfrm>
            <a:off x="5448737" y="283943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779029" y="3741290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Permite la participación activa de cada uno</a:t>
            </a:r>
            <a:endParaRPr lang="es-NI" sz="1200" dirty="0"/>
          </a:p>
        </p:txBody>
      </p:sp>
      <p:sp>
        <p:nvSpPr>
          <p:cNvPr id="11" name="Rectángulo 10"/>
          <p:cNvSpPr/>
          <p:nvPr/>
        </p:nvSpPr>
        <p:spPr>
          <a:xfrm>
            <a:off x="5448737" y="3418125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74307" y="4102153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499877" y="485971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Rectángulo 16"/>
          <p:cNvSpPr/>
          <p:nvPr/>
        </p:nvSpPr>
        <p:spPr>
          <a:xfrm>
            <a:off x="5474307" y="552093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78305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38" y="1159098"/>
            <a:ext cx="12095762" cy="524170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5555062" y="156235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55259" y="2254850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6768396" y="2485682"/>
            <a:ext cx="4932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Todo el tiempo explora con la herramienta </a:t>
            </a:r>
            <a:endParaRPr lang="es-NI" sz="1200" dirty="0"/>
          </a:p>
        </p:txBody>
      </p:sp>
      <p:sp>
        <p:nvSpPr>
          <p:cNvPr id="8" name="Rectángulo 7"/>
          <p:cNvSpPr/>
          <p:nvPr/>
        </p:nvSpPr>
        <p:spPr>
          <a:xfrm>
            <a:off x="5525696" y="385925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46368" y="3999001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Quedo muy claro como manejaron el tema de los embajadores y como van a continuar para lograr los objetivos</a:t>
            </a:r>
            <a:endParaRPr lang="es-NI" sz="1200" dirty="0"/>
          </a:p>
        </p:txBody>
      </p:sp>
      <p:sp>
        <p:nvSpPr>
          <p:cNvPr id="10" name="Rectángulo 9"/>
          <p:cNvSpPr/>
          <p:nvPr/>
        </p:nvSpPr>
        <p:spPr>
          <a:xfrm>
            <a:off x="5525696" y="293592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846368" y="4861674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Les explica y deja claro como fueron sus roles, los acompaña para que ellos sepan como van a manejar nuevamente la actividad</a:t>
            </a:r>
            <a:endParaRPr lang="es-NI" sz="1200" dirty="0"/>
          </a:p>
        </p:txBody>
      </p:sp>
      <p:sp>
        <p:nvSpPr>
          <p:cNvPr id="13" name="Rectángulo 12"/>
          <p:cNvSpPr/>
          <p:nvPr/>
        </p:nvSpPr>
        <p:spPr>
          <a:xfrm>
            <a:off x="5489994" y="4782581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525696" y="5477469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99354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30" y="540914"/>
            <a:ext cx="12088969" cy="5859886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5546961" y="2051716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546961" y="470276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5546961" y="1277014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546961" y="290073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546961" y="3853752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5546961" y="5446428"/>
            <a:ext cx="4844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x</a:t>
            </a:r>
            <a:endParaRPr lang="es-E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6871178" y="4902888"/>
            <a:ext cx="49326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NI" sz="1200" dirty="0" smtClean="0"/>
              <a:t>La coach lee las frases poderosas de equipos haciendo reflexión con ellos sobre como les resuena esa frase.</a:t>
            </a:r>
            <a:endParaRPr lang="es-NI" sz="1200" dirty="0"/>
          </a:p>
        </p:txBody>
      </p:sp>
    </p:spTree>
    <p:extLst>
      <p:ext uri="{BB962C8B-B14F-4D97-AF65-F5344CB8AC3E}">
        <p14:creationId xmlns:p14="http://schemas.microsoft.com/office/powerpoint/2010/main" val="28991920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10411</TotalTime>
  <Words>287</Words>
  <Application>Microsoft Office PowerPoint</Application>
  <PresentationFormat>Panorámica</PresentationFormat>
  <Paragraphs>67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Maryorys Stella Maldonado Vergara</dc:creator>
  <cp:lastModifiedBy>Maryorys Stella Maldonado Vergara</cp:lastModifiedBy>
  <cp:revision>26</cp:revision>
  <dcterms:created xsi:type="dcterms:W3CDTF">2020-06-08T21:41:44Z</dcterms:created>
  <dcterms:modified xsi:type="dcterms:W3CDTF">2020-08-16T04:14:06Z</dcterms:modified>
</cp:coreProperties>
</file>