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3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590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144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269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6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812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848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078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061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402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4315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046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A417A-AE1D-469A-97D0-52CB58C159A6}" type="datetimeFigureOut">
              <a:rPr lang="es-CO" smtClean="0"/>
              <a:t>20/07/2020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188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3"/>
            <a:ext cx="12192000" cy="685799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544691" y="201430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01307" y="1297563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Maryorys Maldonado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551136" y="1277684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Junio 1/2020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14078" y="1310816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Sesión No 1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544691" y="279611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44691" y="349495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564347" y="404869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544691" y="466890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6160160" y="535309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568638" y="589809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903076" y="2316163"/>
            <a:ext cx="49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Se observa que el Coach explica la forma de intervención </a:t>
            </a:r>
            <a:r>
              <a:rPr lang="es-NI" sz="1200" dirty="0" smtClean="0"/>
              <a:t>les comparte la forma que se llevara acabo la sesión y </a:t>
            </a:r>
            <a:r>
              <a:rPr lang="es-NI" sz="1200" dirty="0" smtClean="0"/>
              <a:t>el permiso para que la sesión pueda ser grabada.</a:t>
            </a:r>
            <a:endParaRPr lang="es-NI" sz="12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6903075" y="3045033"/>
            <a:ext cx="49326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La Coach hace una sesión de herramientas y deja la equipo interiorizar, expresarse y apropiarse de las herramientas como punto de reflexión para el objetivo que vienen trabajando como equipo</a:t>
            </a:r>
            <a:endParaRPr lang="es-NI" sz="1000" dirty="0"/>
          </a:p>
        </p:txBody>
      </p:sp>
      <p:sp>
        <p:nvSpPr>
          <p:cNvPr id="21" name="CuadroTexto 20"/>
          <p:cNvSpPr txBox="1"/>
          <p:nvPr/>
        </p:nvSpPr>
        <p:spPr>
          <a:xfrm>
            <a:off x="6903074" y="3755557"/>
            <a:ext cx="49326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El Coach definitivamente siguió la agenda dada por le equipo que era divertirse y sigue con el empleo de herramientas donde se trabaja con la confianza y conocimiento entre ellos como equipos </a:t>
            </a:r>
            <a:endParaRPr lang="es-NI" sz="10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903072" y="5002343"/>
            <a:ext cx="4932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La Coach empática la necesidad planteada por el equipo y acopla su sesión a las necesidad del equipo. </a:t>
            </a:r>
            <a:endParaRPr lang="es-NI" sz="1000" dirty="0"/>
          </a:p>
        </p:txBody>
      </p:sp>
      <p:sp>
        <p:nvSpPr>
          <p:cNvPr id="23" name="CuadroTexto 22"/>
          <p:cNvSpPr txBox="1"/>
          <p:nvPr/>
        </p:nvSpPr>
        <p:spPr>
          <a:xfrm>
            <a:off x="7055473" y="4554030"/>
            <a:ext cx="4932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Considero que por medio del uso de la herramienta se logro el tema traído por el equipo </a:t>
            </a:r>
            <a:endParaRPr lang="es-NI" sz="1000" dirty="0"/>
          </a:p>
        </p:txBody>
      </p:sp>
      <p:sp>
        <p:nvSpPr>
          <p:cNvPr id="25" name="CuadroTexto 24"/>
          <p:cNvSpPr txBox="1"/>
          <p:nvPr/>
        </p:nvSpPr>
        <p:spPr>
          <a:xfrm>
            <a:off x="6903072" y="6241330"/>
            <a:ext cx="49326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La Coach se apega a la agenda del equipo.</a:t>
            </a:r>
            <a:endParaRPr lang="es-NI" sz="1000" dirty="0"/>
          </a:p>
        </p:txBody>
      </p:sp>
    </p:spTree>
    <p:extLst>
      <p:ext uri="{BB962C8B-B14F-4D97-AF65-F5344CB8AC3E}">
        <p14:creationId xmlns:p14="http://schemas.microsoft.com/office/powerpoint/2010/main" val="1841699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" y="1674254"/>
            <a:ext cx="12183849" cy="304853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23425" y="195050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523425" y="249630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23425" y="293211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23425" y="379946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75485" y="2181337"/>
            <a:ext cx="49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se mostro todo el tiempo en escucha atenta del equipo dejándolo expresarse e involucrarse en los juegos para un mejor conocimiento de ellos mismos</a:t>
            </a:r>
            <a:endParaRPr lang="es-NI" sz="1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775485" y="3892141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se nota que se divierte con el equipo y sigue el carisma del mismo compartiendo lenguaje, expresiones y la forma de busca el equipo compartir</a:t>
            </a:r>
            <a:endParaRPr lang="es-NI" sz="1200" dirty="0"/>
          </a:p>
        </p:txBody>
      </p:sp>
      <p:sp>
        <p:nvSpPr>
          <p:cNvPr id="10" name="CuadroTexto 9"/>
          <p:cNvSpPr txBox="1"/>
          <p:nvPr/>
        </p:nvSpPr>
        <p:spPr>
          <a:xfrm>
            <a:off x="6775485" y="3336897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Totalmente </a:t>
            </a:r>
            <a:endParaRPr lang="es-NI" sz="1200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775485" y="2875232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Veo a la </a:t>
            </a:r>
            <a:r>
              <a:rPr lang="es-NI" sz="1200" dirty="0" err="1" smtClean="0"/>
              <a:t>Caoch</a:t>
            </a:r>
            <a:r>
              <a:rPr lang="es-NI" sz="1200" dirty="0" smtClean="0"/>
              <a:t> permitiendo explorar al equipo dentro de su mundo de embajadores y manteniendo carisma con los juegos.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16797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0390"/>
            <a:ext cx="12192000" cy="389240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48998" y="15996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11690" y="1830464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Considero que por medio de la aplicación de las herramientas han sido las apropiadas para el conocimiento y confianza del equipo</a:t>
            </a:r>
            <a:endParaRPr lang="es-NI" sz="1200" dirty="0"/>
          </a:p>
        </p:txBody>
      </p:sp>
      <p:sp>
        <p:nvSpPr>
          <p:cNvPr id="6" name="Rectángulo 5"/>
          <p:cNvSpPr/>
          <p:nvPr/>
        </p:nvSpPr>
        <p:spPr>
          <a:xfrm>
            <a:off x="5480635" y="226219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711689" y="2400697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Se observar intervenciones de aportes y agradecimientos de puntos de vista del equipo por la Coach en el juego por lo cual lo considero punto valido</a:t>
            </a:r>
            <a:endParaRPr lang="es-NI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6711688" y="4751132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les da al equipo un tiempo amplio para expresar lo que piensan</a:t>
            </a:r>
            <a:endParaRPr lang="es-NI" sz="1200" dirty="0"/>
          </a:p>
        </p:txBody>
      </p:sp>
      <p:sp>
        <p:nvSpPr>
          <p:cNvPr id="9" name="Rectángulo 8"/>
          <p:cNvSpPr/>
          <p:nvPr/>
        </p:nvSpPr>
        <p:spPr>
          <a:xfrm>
            <a:off x="5472535" y="285333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448998" y="338643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448998" y="3919524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448998" y="451066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711688" y="4104801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deja al equipo explorarse, conocerse, estar presentes e interactuar los unos con los otros, logra tene</a:t>
            </a:r>
            <a:r>
              <a:rPr lang="es-NI" sz="1200" dirty="0" smtClean="0"/>
              <a:t>r la atención y presencia del equipo</a:t>
            </a:r>
            <a:endParaRPr lang="es-NI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703589" y="2973266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muestra total empatía y presencia en la sesión de herramientas</a:t>
            </a:r>
            <a:endParaRPr lang="es-NI" sz="12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671952" y="3545835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toma palabras del miembros del equipo para ser espejo en el resto del equipo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393765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254"/>
            <a:ext cx="12192000" cy="601443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01900" y="89059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86118" y="1793673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err="1" smtClean="0"/>
              <a:t>interactua</a:t>
            </a:r>
            <a:r>
              <a:rPr lang="es-NI" sz="1200" dirty="0" smtClean="0"/>
              <a:t> con el equipo basado en una gestión de líder coach en el equipo.</a:t>
            </a:r>
            <a:endParaRPr lang="es-NI" sz="1200" dirty="0"/>
          </a:p>
        </p:txBody>
      </p:sp>
      <p:sp>
        <p:nvSpPr>
          <p:cNvPr id="6" name="Rectángulo 5"/>
          <p:cNvSpPr/>
          <p:nvPr/>
        </p:nvSpPr>
        <p:spPr>
          <a:xfrm>
            <a:off x="5501900" y="150020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864091" y="1042999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Totalmente dado que el objetivo macro es la confianza del equipo.</a:t>
            </a:r>
            <a:endParaRPr lang="es-NI" sz="1200" dirty="0"/>
          </a:p>
        </p:txBody>
      </p:sp>
      <p:sp>
        <p:nvSpPr>
          <p:cNvPr id="8" name="Rectángulo 7"/>
          <p:cNvSpPr/>
          <p:nvPr/>
        </p:nvSpPr>
        <p:spPr>
          <a:xfrm>
            <a:off x="5540887" y="214008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64091" y="2383666"/>
            <a:ext cx="49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se divierta con </a:t>
            </a:r>
            <a:r>
              <a:rPr lang="es-NI" sz="1200" dirty="0" err="1" smtClean="0"/>
              <a:t>ocurriencias</a:t>
            </a:r>
            <a:r>
              <a:rPr lang="es-NI" sz="1200" dirty="0" smtClean="0"/>
              <a:t>  del equipo por ser ejercicio algo largo y esperar que todos pasen y den sus puntos de vista compartes sus chistes y descubrimiento y expresiones que puedan traer un punto de relajación.</a:t>
            </a:r>
            <a:endParaRPr lang="es-NI" sz="1200" dirty="0"/>
          </a:p>
        </p:txBody>
      </p:sp>
      <p:sp>
        <p:nvSpPr>
          <p:cNvPr id="10" name="Rectángulo 9"/>
          <p:cNvSpPr/>
          <p:nvPr/>
        </p:nvSpPr>
        <p:spPr>
          <a:xfrm>
            <a:off x="5501900" y="277997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864091" y="2997869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muestra </a:t>
            </a:r>
            <a:r>
              <a:rPr lang="es-NI" sz="1200" dirty="0" err="1" smtClean="0"/>
              <a:t>querrer</a:t>
            </a:r>
            <a:r>
              <a:rPr lang="es-NI" sz="1200" dirty="0" smtClean="0"/>
              <a:t> explorar mas en las herramientas cuando percibe una respuesta corta de la intervención de un participante</a:t>
            </a:r>
            <a:endParaRPr lang="es-NI" sz="1200" dirty="0"/>
          </a:p>
        </p:txBody>
      </p:sp>
      <p:sp>
        <p:nvSpPr>
          <p:cNvPr id="12" name="Rectángulo 11"/>
          <p:cNvSpPr/>
          <p:nvPr/>
        </p:nvSpPr>
        <p:spPr>
          <a:xfrm>
            <a:off x="5515065" y="352747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786117" y="3703300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Con cada herramienta lleva aporte al equipo a su objetivo como equipo</a:t>
            </a:r>
            <a:endParaRPr lang="es-NI" sz="1200" dirty="0"/>
          </a:p>
        </p:txBody>
      </p:sp>
      <p:sp>
        <p:nvSpPr>
          <p:cNvPr id="14" name="CuadroTexto 13"/>
          <p:cNvSpPr txBox="1"/>
          <p:nvPr/>
        </p:nvSpPr>
        <p:spPr>
          <a:xfrm>
            <a:off x="6786116" y="4317503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smtClean="0"/>
              <a:t>respalda respuesta del equipo de forma respetuosa haciendo ver que es lo que ellos están creando para ellos mismo como equipos</a:t>
            </a:r>
            <a:endParaRPr lang="es-NI" sz="1200" dirty="0"/>
          </a:p>
        </p:txBody>
      </p:sp>
      <p:sp>
        <p:nvSpPr>
          <p:cNvPr id="16" name="Rectángulo 15"/>
          <p:cNvSpPr/>
          <p:nvPr/>
        </p:nvSpPr>
        <p:spPr>
          <a:xfrm>
            <a:off x="5496332" y="419566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6141224" y="48325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466455" y="558819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CuadroTexto 18"/>
          <p:cNvSpPr txBox="1"/>
          <p:nvPr/>
        </p:nvSpPr>
        <p:spPr>
          <a:xfrm>
            <a:off x="6786115" y="5755862"/>
            <a:ext cx="49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smtClean="0"/>
              <a:t>al cierre de cada herramientas hace un proceso de aprendizaje y busca llevarlo a la convivencia y experiencia del equipo de forma que lo retomen en sus días cotidianos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358580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699"/>
            <a:ext cx="12192000" cy="616898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48737" y="54713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79030" y="755920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</a:t>
            </a:r>
            <a:r>
              <a:rPr lang="es-NI" sz="1200" dirty="0" err="1" smtClean="0"/>
              <a:t>Caoch</a:t>
            </a:r>
            <a:r>
              <a:rPr lang="es-NI" sz="1200" dirty="0" smtClean="0"/>
              <a:t> revisa la informaciones que se van dando el los juegos validando los diferentes gustos, preferencias y formas de pensar de los integrantes</a:t>
            </a:r>
            <a:endParaRPr lang="es-NI" sz="1200" dirty="0"/>
          </a:p>
        </p:txBody>
      </p:sp>
      <p:sp>
        <p:nvSpPr>
          <p:cNvPr id="6" name="Rectángulo 5"/>
          <p:cNvSpPr/>
          <p:nvPr/>
        </p:nvSpPr>
        <p:spPr>
          <a:xfrm>
            <a:off x="5448737" y="13112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448737" y="207533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79029" y="2213830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clarifica al equipo con sus intervenciones y parafrasea sus </a:t>
            </a:r>
            <a:r>
              <a:rPr lang="es-NI" sz="1200" dirty="0" smtClean="0"/>
              <a:t>propuesta.</a:t>
            </a:r>
            <a:endParaRPr lang="es-NI" sz="1200" dirty="0"/>
          </a:p>
        </p:txBody>
      </p:sp>
      <p:sp>
        <p:nvSpPr>
          <p:cNvPr id="9" name="Rectángulo 8"/>
          <p:cNvSpPr/>
          <p:nvPr/>
        </p:nvSpPr>
        <p:spPr>
          <a:xfrm>
            <a:off x="5448737" y="283943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9029" y="3741290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en todo momento cuida la participación activa de cada uno</a:t>
            </a:r>
            <a:endParaRPr lang="es-NI" sz="1200" dirty="0"/>
          </a:p>
        </p:txBody>
      </p:sp>
      <p:sp>
        <p:nvSpPr>
          <p:cNvPr id="11" name="Rectángulo 10"/>
          <p:cNvSpPr/>
          <p:nvPr/>
        </p:nvSpPr>
        <p:spPr>
          <a:xfrm>
            <a:off x="5448737" y="341812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931429" y="3008244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smtClean="0"/>
              <a:t>en los procesos de juegos y herramientas promueve la participación de todos los integrantes</a:t>
            </a:r>
            <a:endParaRPr lang="es-NI" sz="1200" dirty="0"/>
          </a:p>
        </p:txBody>
      </p:sp>
      <p:sp>
        <p:nvSpPr>
          <p:cNvPr id="13" name="Rectángulo 12"/>
          <p:cNvSpPr/>
          <p:nvPr/>
        </p:nvSpPr>
        <p:spPr>
          <a:xfrm>
            <a:off x="5474307" y="410215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779029" y="4246487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da espacio </a:t>
            </a:r>
            <a:r>
              <a:rPr lang="es-NI" sz="1200" dirty="0" smtClean="0"/>
              <a:t>de familiarización  de las herramientas que conlleve a respuesta de aprendizajes</a:t>
            </a:r>
            <a:endParaRPr lang="es-NI" sz="1200" dirty="0"/>
          </a:p>
        </p:txBody>
      </p:sp>
      <p:sp>
        <p:nvSpPr>
          <p:cNvPr id="15" name="Rectángulo 14"/>
          <p:cNvSpPr/>
          <p:nvPr/>
        </p:nvSpPr>
        <p:spPr>
          <a:xfrm>
            <a:off x="5499877" y="485971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779028" y="5025483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se observa como ha adoptado durante la sesión el lenguaje del equipo logrando empatía y apertura de las participantes.</a:t>
            </a:r>
            <a:endParaRPr lang="es-NI" sz="1200" dirty="0"/>
          </a:p>
        </p:txBody>
      </p:sp>
      <p:sp>
        <p:nvSpPr>
          <p:cNvPr id="17" name="Rectángulo 16"/>
          <p:cNvSpPr/>
          <p:nvPr/>
        </p:nvSpPr>
        <p:spPr>
          <a:xfrm>
            <a:off x="5474307" y="552093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6779027" y="5736477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hace </a:t>
            </a:r>
            <a:r>
              <a:rPr lang="es-NI" sz="1200" dirty="0" smtClean="0"/>
              <a:t>reflexión de las herramientas usadas el cual este directamente relacionadas con el objetivo del equipo.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117830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8" y="1159098"/>
            <a:ext cx="12095762" cy="524170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768396" y="1793185"/>
            <a:ext cx="49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smtClean="0"/>
              <a:t>por medio de las herramientas busca como el equipo explores dentro del el preferencias, gustos, conocimientos y similitudes que ayuden a fortalecer la confianza.</a:t>
            </a:r>
            <a:endParaRPr lang="es-NI" sz="1200" dirty="0"/>
          </a:p>
        </p:txBody>
      </p:sp>
      <p:sp>
        <p:nvSpPr>
          <p:cNvPr id="5" name="Rectángulo 4"/>
          <p:cNvSpPr/>
          <p:nvPr/>
        </p:nvSpPr>
        <p:spPr>
          <a:xfrm>
            <a:off x="5555062" y="156235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55259" y="225485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525696" y="385925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46368" y="4153548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verificar los </a:t>
            </a:r>
            <a:r>
              <a:rPr lang="es-NI" sz="1200" dirty="0" smtClean="0"/>
              <a:t>pasos, tareas asignadas como equipo y el compromiso de realizarlas para su próximo encuentro.</a:t>
            </a:r>
            <a:endParaRPr lang="es-NI" sz="1200" dirty="0"/>
          </a:p>
        </p:txBody>
      </p:sp>
      <p:sp>
        <p:nvSpPr>
          <p:cNvPr id="10" name="Rectángulo 9"/>
          <p:cNvSpPr/>
          <p:nvPr/>
        </p:nvSpPr>
        <p:spPr>
          <a:xfrm>
            <a:off x="5525696" y="293592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6768396" y="3239975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smtClean="0"/>
              <a:t>logra este ítem por medio del uso de exploración de las imágenes en el punto de reflexión de la herramienta</a:t>
            </a:r>
            <a:endParaRPr lang="es-NI" sz="1200" dirty="0"/>
          </a:p>
        </p:txBody>
      </p:sp>
      <p:sp>
        <p:nvSpPr>
          <p:cNvPr id="13" name="Rectángulo 12"/>
          <p:cNvSpPr/>
          <p:nvPr/>
        </p:nvSpPr>
        <p:spPr>
          <a:xfrm>
            <a:off x="5489994" y="478258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525696" y="547746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993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0" y="540914"/>
            <a:ext cx="12088969" cy="585988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46961" y="205171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546961" y="470276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46961" y="1277014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46961" y="29007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546961" y="385375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546961" y="544642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52694" y="5584927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smtClean="0"/>
              <a:t>felicita al equipo por todo lo ocurrido en la sesión de equipos y los anima a su aplicación.</a:t>
            </a:r>
            <a:endParaRPr lang="es-NI" sz="1200" dirty="0"/>
          </a:p>
        </p:txBody>
      </p:sp>
      <p:sp>
        <p:nvSpPr>
          <p:cNvPr id="12" name="CuadroTexto 11"/>
          <p:cNvSpPr txBox="1"/>
          <p:nvPr/>
        </p:nvSpPr>
        <p:spPr>
          <a:xfrm>
            <a:off x="6952694" y="2213782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hace un </a:t>
            </a:r>
            <a:r>
              <a:rPr lang="es-NI" sz="1200" dirty="0" err="1" smtClean="0"/>
              <a:t>inside</a:t>
            </a:r>
            <a:r>
              <a:rPr lang="es-NI" sz="1200" dirty="0" smtClean="0"/>
              <a:t> </a:t>
            </a:r>
            <a:r>
              <a:rPr lang="es-NI" sz="1200" dirty="0" smtClean="0"/>
              <a:t>del </a:t>
            </a:r>
            <a:r>
              <a:rPr lang="es-NI" sz="1200" smtClean="0"/>
              <a:t>aprendizaje experiencial </a:t>
            </a:r>
            <a:r>
              <a:rPr lang="es-NI" sz="1200" dirty="0" smtClean="0"/>
              <a:t>y lo que trae a cada una esa frase este momento para ser usada de forma proactiva en el equipo</a:t>
            </a:r>
            <a:endParaRPr lang="es-NI" sz="1200" dirty="0"/>
          </a:p>
        </p:txBody>
      </p:sp>
      <p:sp>
        <p:nvSpPr>
          <p:cNvPr id="13" name="CuadroTexto 12"/>
          <p:cNvSpPr txBox="1"/>
          <p:nvPr/>
        </p:nvSpPr>
        <p:spPr>
          <a:xfrm>
            <a:off x="6775485" y="3992251"/>
            <a:ext cx="49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</a:t>
            </a:r>
            <a:r>
              <a:rPr lang="es-NI" sz="1200" dirty="0" smtClean="0"/>
              <a:t>invita a apropiarse de los aprendizajes adquiridos en el uso de herramientas y lo que aportara empezar a utilizarlos en sus días cotidianos para ver un avance en sus próximo encuentro sea positivo.</a:t>
            </a:r>
            <a:endParaRPr lang="es-NI" sz="1200" dirty="0"/>
          </a:p>
        </p:txBody>
      </p:sp>
      <p:sp>
        <p:nvSpPr>
          <p:cNvPr id="15" name="CuadroTexto 14"/>
          <p:cNvSpPr txBox="1"/>
          <p:nvPr/>
        </p:nvSpPr>
        <p:spPr>
          <a:xfrm>
            <a:off x="6871178" y="4902888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propone </a:t>
            </a:r>
            <a:r>
              <a:rPr lang="es-NI" sz="1200" dirty="0" smtClean="0"/>
              <a:t>el cierre de la sesión con la asignación nueva de embajadores para poder trabajarlo en la próxima sesión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2899192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10531</TotalTime>
  <Words>837</Words>
  <Application>Microsoft Office PowerPoint</Application>
  <PresentationFormat>Panorámica</PresentationFormat>
  <Paragraphs>85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Maryorys Stella Maldonado Vergara</dc:creator>
  <cp:lastModifiedBy>HP</cp:lastModifiedBy>
  <cp:revision>26</cp:revision>
  <dcterms:created xsi:type="dcterms:W3CDTF">2020-06-08T21:41:44Z</dcterms:created>
  <dcterms:modified xsi:type="dcterms:W3CDTF">2020-07-20T21:25:36Z</dcterms:modified>
</cp:coreProperties>
</file>