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3" d="100"/>
          <a:sy n="53" d="100"/>
        </p:scale>
        <p:origin x="1416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590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4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269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812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848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78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061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402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4315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046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A417A-AE1D-469A-97D0-52CB58C159A6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188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576"/>
            <a:ext cx="12192000" cy="685799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544691" y="201430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01307" y="1297563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Maryorys Maldonado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551136" y="1277684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Junio 1/2020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514078" y="1310816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Sesión No 1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1699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" y="1674254"/>
            <a:ext cx="12183849" cy="304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98730"/>
            <a:ext cx="12192000" cy="389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5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3639"/>
            <a:ext cx="12192000" cy="601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0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699"/>
            <a:ext cx="12192000" cy="616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8" y="1159098"/>
            <a:ext cx="12095762" cy="524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3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0" y="540914"/>
            <a:ext cx="12088969" cy="585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92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10259</TotalTime>
  <Words>8</Words>
  <Application>Microsoft Office PowerPoint</Application>
  <PresentationFormat>Panorámica</PresentationFormat>
  <Paragraphs>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Maryorys Stella Maldonado Vergara</dc:creator>
  <cp:lastModifiedBy>Maryorys Stella Maldonado Vergara</cp:lastModifiedBy>
  <cp:revision>10</cp:revision>
  <dcterms:created xsi:type="dcterms:W3CDTF">2020-06-08T21:41:44Z</dcterms:created>
  <dcterms:modified xsi:type="dcterms:W3CDTF">2020-07-14T03:06:00Z</dcterms:modified>
</cp:coreProperties>
</file>