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000" autoAdjust="0"/>
    <p:restoredTop sz="94660"/>
  </p:normalViewPr>
  <p:slideViewPr>
    <p:cSldViewPr snapToGrid="0">
      <p:cViewPr>
        <p:scale>
          <a:sx n="115" d="100"/>
          <a:sy n="115" d="100"/>
        </p:scale>
        <p:origin x="7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590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4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269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812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848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78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061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402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4315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046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A417A-AE1D-469A-97D0-52CB58C159A6}" type="datetimeFigureOut">
              <a:rPr lang="es-CO" smtClean="0"/>
              <a:t>18/08/20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188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12192000" cy="685799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544691" y="201430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01307" y="1297563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Sandra pulido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551136" y="1277684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Ago</a:t>
            </a:r>
            <a:r>
              <a:rPr lang="es-E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18</a:t>
            </a:r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/2020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14078" y="1310816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Sesión No  16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544691" y="279611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44691" y="349495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564347" y="404869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544691" y="466890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499101" y="534987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568638" y="589809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7229059-94AA-1546-86A3-B7D431639319}"/>
              </a:ext>
            </a:extLst>
          </p:cNvPr>
          <p:cNvSpPr txBox="1"/>
          <p:nvPr/>
        </p:nvSpPr>
        <p:spPr>
          <a:xfrm>
            <a:off x="6644588" y="2432137"/>
            <a:ext cx="4864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Ser un poco mas amplio en el objetivo que tiene la intervencion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66797E-F199-E647-91A9-2A74A1F004C6}"/>
              </a:ext>
            </a:extLst>
          </p:cNvPr>
          <p:cNvSpPr txBox="1"/>
          <p:nvPr/>
        </p:nvSpPr>
        <p:spPr>
          <a:xfrm>
            <a:off x="6644588" y="5616150"/>
            <a:ext cx="5453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Debe generarse al inicio en tu caso lo haces  al final de la sesión y </a:t>
            </a:r>
          </a:p>
          <a:p>
            <a:r>
              <a:rPr lang="es-CO" sz="1400" dirty="0"/>
              <a:t>no para la sesión  sino para el proceso que van a realizar posteriormente</a:t>
            </a:r>
          </a:p>
        </p:txBody>
      </p:sp>
    </p:spTree>
    <p:extLst>
      <p:ext uri="{BB962C8B-B14F-4D97-AF65-F5344CB8AC3E}">
        <p14:creationId xmlns:p14="http://schemas.microsoft.com/office/powerpoint/2010/main" val="1841699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4254"/>
            <a:ext cx="12183849" cy="304853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23425" y="195050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523425" y="249630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23425" y="304211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23425" y="379946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DA517E-BEE0-7246-963E-28B7319B92F3}"/>
              </a:ext>
            </a:extLst>
          </p:cNvPr>
          <p:cNvSpPr txBox="1"/>
          <p:nvPr/>
        </p:nvSpPr>
        <p:spPr>
          <a:xfrm>
            <a:off x="6830442" y="4107237"/>
            <a:ext cx="3538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Generas buen nivel de conexión con el equipo</a:t>
            </a:r>
          </a:p>
        </p:txBody>
      </p:sp>
    </p:spTree>
    <p:extLst>
      <p:ext uri="{BB962C8B-B14F-4D97-AF65-F5344CB8AC3E}">
        <p14:creationId xmlns:p14="http://schemas.microsoft.com/office/powerpoint/2010/main" val="16797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0390"/>
            <a:ext cx="12192000" cy="389240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48998" y="149927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472370" y="213181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085826" y="272386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062454" y="324267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085826" y="380892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448998" y="437602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C486D3D-A88A-0544-8322-C422A5F69FB5}"/>
              </a:ext>
            </a:extLst>
          </p:cNvPr>
          <p:cNvSpPr txBox="1"/>
          <p:nvPr/>
        </p:nvSpPr>
        <p:spPr>
          <a:xfrm>
            <a:off x="6593626" y="3033335"/>
            <a:ext cx="5569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Hacer un poco mas de enfasis en las emociones que generan el proyecto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20CAB01-9D35-E64A-ADC6-814A74494EE5}"/>
              </a:ext>
            </a:extLst>
          </p:cNvPr>
          <p:cNvSpPr txBox="1"/>
          <p:nvPr/>
        </p:nvSpPr>
        <p:spPr>
          <a:xfrm>
            <a:off x="6667645" y="3611747"/>
            <a:ext cx="1431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Falto exploración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458887B-0297-784B-84E7-BE82656B6EFE}"/>
              </a:ext>
            </a:extLst>
          </p:cNvPr>
          <p:cNvSpPr txBox="1"/>
          <p:nvPr/>
        </p:nvSpPr>
        <p:spPr>
          <a:xfrm>
            <a:off x="6667645" y="4166002"/>
            <a:ext cx="4172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Quiza estuviste mas centrada en establecer los 5 pasos</a:t>
            </a:r>
          </a:p>
        </p:txBody>
      </p:sp>
    </p:spTree>
    <p:extLst>
      <p:ext uri="{BB962C8B-B14F-4D97-AF65-F5344CB8AC3E}">
        <p14:creationId xmlns:p14="http://schemas.microsoft.com/office/powerpoint/2010/main" val="393765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118"/>
            <a:ext cx="12192000" cy="601443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01900" y="89059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16893" y="154773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154527" y="224216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01900" y="277997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515065" y="352747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496332" y="419566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6141224" y="48325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6133160" y="559214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3840773-E589-5244-8DF6-23133B424F62}"/>
              </a:ext>
            </a:extLst>
          </p:cNvPr>
          <p:cNvSpPr txBox="1"/>
          <p:nvPr/>
        </p:nvSpPr>
        <p:spPr>
          <a:xfrm>
            <a:off x="6663702" y="3257296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8FFB3F5-C34C-144B-B219-72C4800AE3F0}"/>
              </a:ext>
            </a:extLst>
          </p:cNvPr>
          <p:cNvSpPr txBox="1"/>
          <p:nvPr/>
        </p:nvSpPr>
        <p:spPr>
          <a:xfrm>
            <a:off x="6663702" y="2584536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CD89BCB-1AAE-054F-A637-5FAB471E2C66}"/>
              </a:ext>
            </a:extLst>
          </p:cNvPr>
          <p:cNvSpPr txBox="1"/>
          <p:nvPr/>
        </p:nvSpPr>
        <p:spPr>
          <a:xfrm>
            <a:off x="6663702" y="5259212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A77D481-9255-434C-B71D-3957F4137E9A}"/>
              </a:ext>
            </a:extLst>
          </p:cNvPr>
          <p:cNvSpPr txBox="1"/>
          <p:nvPr/>
        </p:nvSpPr>
        <p:spPr>
          <a:xfrm>
            <a:off x="6782649" y="5925476"/>
            <a:ext cx="4572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Falto definir que se llevaron de la sesion solo se indago si se </a:t>
            </a:r>
          </a:p>
          <a:p>
            <a:r>
              <a:rPr lang="es-CO" sz="1400" dirty="0"/>
              <a:t>cumplio el objetivo </a:t>
            </a:r>
          </a:p>
        </p:txBody>
      </p:sp>
    </p:spTree>
    <p:extLst>
      <p:ext uri="{BB962C8B-B14F-4D97-AF65-F5344CB8AC3E}">
        <p14:creationId xmlns:p14="http://schemas.microsoft.com/office/powerpoint/2010/main" val="358580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259"/>
            <a:ext cx="12192000" cy="616898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096000" y="50252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448737" y="13112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448737" y="207533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448737" y="283943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448737" y="341812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74307" y="410215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499877" y="485971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474307" y="552093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72BC1EA-1629-1644-8100-57416F4C911D}"/>
              </a:ext>
            </a:extLst>
          </p:cNvPr>
          <p:cNvSpPr txBox="1"/>
          <p:nvPr/>
        </p:nvSpPr>
        <p:spPr>
          <a:xfrm>
            <a:off x="6893288" y="810305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</p:spTree>
    <p:extLst>
      <p:ext uri="{BB962C8B-B14F-4D97-AF65-F5344CB8AC3E}">
        <p14:creationId xmlns:p14="http://schemas.microsoft.com/office/powerpoint/2010/main" val="11783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8" y="1159098"/>
            <a:ext cx="12095762" cy="52417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139845" y="149544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55259" y="225485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525696" y="385925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139462" y="285661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183684" y="465056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205603" y="5448577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4D57DB2-F32A-5941-AC9A-6D9E8691D612}"/>
              </a:ext>
            </a:extLst>
          </p:cNvPr>
          <p:cNvSpPr txBox="1"/>
          <p:nvPr/>
        </p:nvSpPr>
        <p:spPr>
          <a:xfrm>
            <a:off x="6915210" y="1803221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07F2A35-B58E-F94B-92D5-D09C6D53BFF0}"/>
              </a:ext>
            </a:extLst>
          </p:cNvPr>
          <p:cNvSpPr txBox="1"/>
          <p:nvPr/>
        </p:nvSpPr>
        <p:spPr>
          <a:xfrm>
            <a:off x="6723665" y="3318283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CC5DDF-0619-D24B-9E09-B400E516AC41}"/>
              </a:ext>
            </a:extLst>
          </p:cNvPr>
          <p:cNvSpPr txBox="1"/>
          <p:nvPr/>
        </p:nvSpPr>
        <p:spPr>
          <a:xfrm>
            <a:off x="6723665" y="5071767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D716AC3-18D7-B14E-9038-322D5839E22E}"/>
              </a:ext>
            </a:extLst>
          </p:cNvPr>
          <p:cNvSpPr txBox="1"/>
          <p:nvPr/>
        </p:nvSpPr>
        <p:spPr>
          <a:xfrm>
            <a:off x="6915210" y="5795862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</p:spTree>
    <p:extLst>
      <p:ext uri="{BB962C8B-B14F-4D97-AF65-F5344CB8AC3E}">
        <p14:creationId xmlns:p14="http://schemas.microsoft.com/office/powerpoint/2010/main" val="285993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0" y="540914"/>
            <a:ext cx="12088969" cy="585988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46961" y="205171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146093" y="465816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46961" y="127701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46961" y="29007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546961" y="385375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146093" y="542545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3FEE5C5-AC4D-9F4F-95AE-D609B5393F15}"/>
              </a:ext>
            </a:extLst>
          </p:cNvPr>
          <p:cNvSpPr txBox="1"/>
          <p:nvPr/>
        </p:nvSpPr>
        <p:spPr>
          <a:xfrm>
            <a:off x="6745225" y="4965939"/>
            <a:ext cx="5070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tema, </a:t>
            </a:r>
          </a:p>
          <a:p>
            <a:r>
              <a:rPr lang="es-CO" sz="1400" dirty="0"/>
              <a:t>cierre con frases poderosas, explorar que les dice la frase al equipo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FF6A6FB-B2B3-124E-BD56-3707569DADD9}"/>
              </a:ext>
            </a:extLst>
          </p:cNvPr>
          <p:cNvSpPr txBox="1"/>
          <p:nvPr/>
        </p:nvSpPr>
        <p:spPr>
          <a:xfrm>
            <a:off x="6918334" y="5791091"/>
            <a:ext cx="4985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Ampliar el tiempo de la sesion permitira exploración de este tema</a:t>
            </a:r>
          </a:p>
        </p:txBody>
      </p:sp>
    </p:spTree>
    <p:extLst>
      <p:ext uri="{BB962C8B-B14F-4D97-AF65-F5344CB8AC3E}">
        <p14:creationId xmlns:p14="http://schemas.microsoft.com/office/powerpoint/2010/main" val="2899192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10600</TotalTime>
  <Words>264</Words>
  <Application>Microsoft Macintosh PowerPoint</Application>
  <PresentationFormat>Panorámica</PresentationFormat>
  <Paragraphs>68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Maryorys Stella Maldonado Vergara</dc:creator>
  <cp:lastModifiedBy>Microsoft Office User</cp:lastModifiedBy>
  <cp:revision>30</cp:revision>
  <dcterms:created xsi:type="dcterms:W3CDTF">2020-06-08T21:41:44Z</dcterms:created>
  <dcterms:modified xsi:type="dcterms:W3CDTF">2020-08-18T21:52:28Z</dcterms:modified>
</cp:coreProperties>
</file>