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735" autoAdjust="0"/>
    <p:restoredTop sz="94660"/>
  </p:normalViewPr>
  <p:slideViewPr>
    <p:cSldViewPr snapToGrid="0">
      <p:cViewPr>
        <p:scale>
          <a:sx n="90" d="100"/>
          <a:sy n="90" d="100"/>
        </p:scale>
        <p:origin x="354" y="-5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E57A417A-AE1D-469A-97D0-52CB58C159A6}" type="datetimeFigureOut">
              <a:rPr lang="es-CO" smtClean="0"/>
              <a:t>20/07/2020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3695903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57A417A-AE1D-469A-97D0-52CB58C159A6}" type="datetimeFigureOut">
              <a:rPr lang="es-CO" smtClean="0"/>
              <a:t>20/07/2020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224144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E57A417A-AE1D-469A-97D0-52CB58C159A6}" type="datetimeFigureOut">
              <a:rPr lang="es-CO" smtClean="0"/>
              <a:t>20/07/2020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64269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E57A417A-AE1D-469A-97D0-52CB58C159A6}" type="datetimeFigureOut">
              <a:rPr lang="es-CO" smtClean="0"/>
              <a:t>20/07/2020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16660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E57A417A-AE1D-469A-97D0-52CB58C159A6}" type="datetimeFigureOut">
              <a:rPr lang="es-CO" smtClean="0"/>
              <a:t>20/07/2020</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3738121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E57A417A-AE1D-469A-97D0-52CB58C159A6}" type="datetimeFigureOut">
              <a:rPr lang="es-CO" smtClean="0"/>
              <a:t>20/07/2020</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2208484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57A417A-AE1D-469A-97D0-52CB58C159A6}" type="datetimeFigureOut">
              <a:rPr lang="es-CO" smtClean="0"/>
              <a:t>20/07/2020</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149078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57A417A-AE1D-469A-97D0-52CB58C159A6}" type="datetimeFigureOut">
              <a:rPr lang="es-CO" smtClean="0"/>
              <a:t>20/07/2020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2060614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57A417A-AE1D-469A-97D0-52CB58C159A6}" type="datetimeFigureOut">
              <a:rPr lang="es-CO" smtClean="0"/>
              <a:t>20/07/2020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584026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57A417A-AE1D-469A-97D0-52CB58C159A6}" type="datetimeFigureOut">
              <a:rPr lang="es-CO" smtClean="0"/>
              <a:t>20/07/2020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3254315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57A417A-AE1D-469A-97D0-52CB58C159A6}" type="datetimeFigureOut">
              <a:rPr lang="es-CO" smtClean="0"/>
              <a:t>20/07/2020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74F18A3-1580-4E66-A125-7B0DF16EEF6A}" type="slidenum">
              <a:rPr lang="es-CO" smtClean="0"/>
              <a:t>‹Nº›</a:t>
            </a:fld>
            <a:endParaRPr lang="es-CO"/>
          </a:p>
        </p:txBody>
      </p:sp>
    </p:spTree>
    <p:extLst>
      <p:ext uri="{BB962C8B-B14F-4D97-AF65-F5344CB8AC3E}">
        <p14:creationId xmlns:p14="http://schemas.microsoft.com/office/powerpoint/2010/main" val="1010461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A417A-AE1D-469A-97D0-52CB58C159A6}" type="datetimeFigureOut">
              <a:rPr lang="es-CO" smtClean="0"/>
              <a:t>20/07/2020</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F18A3-1580-4E66-A125-7B0DF16EEF6A}" type="slidenum">
              <a:rPr lang="es-CO" smtClean="0"/>
              <a:t>‹Nº›</a:t>
            </a:fld>
            <a:endParaRPr lang="es-CO"/>
          </a:p>
        </p:txBody>
      </p:sp>
    </p:spTree>
    <p:extLst>
      <p:ext uri="{BB962C8B-B14F-4D97-AF65-F5344CB8AC3E}">
        <p14:creationId xmlns:p14="http://schemas.microsoft.com/office/powerpoint/2010/main" val="581886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CO"/>
          </a:p>
        </p:txBody>
      </p:sp>
      <p:sp>
        <p:nvSpPr>
          <p:cNvPr id="3" name="Subtítulo 2"/>
          <p:cNvSpPr>
            <a:spLocks noGrp="1"/>
          </p:cNvSpPr>
          <p:nvPr>
            <p:ph type="subTitle" idx="1"/>
          </p:nvPr>
        </p:nvSpPr>
        <p:spPr/>
        <p:txBody>
          <a:bodyPr/>
          <a:lstStyle/>
          <a:p>
            <a:endParaRPr lang="es-CO"/>
          </a:p>
        </p:txBody>
      </p:sp>
      <p:pic>
        <p:nvPicPr>
          <p:cNvPr id="4" name="Imagen 3"/>
          <p:cNvPicPr>
            <a:picLocks noChangeAspect="1"/>
          </p:cNvPicPr>
          <p:nvPr/>
        </p:nvPicPr>
        <p:blipFill>
          <a:blip r:embed="rId2"/>
          <a:stretch>
            <a:fillRect/>
          </a:stretch>
        </p:blipFill>
        <p:spPr>
          <a:xfrm>
            <a:off x="0" y="80963"/>
            <a:ext cx="12192000" cy="6857999"/>
          </a:xfrm>
          <a:prstGeom prst="rect">
            <a:avLst/>
          </a:prstGeom>
        </p:spPr>
      </p:pic>
      <p:sp>
        <p:nvSpPr>
          <p:cNvPr id="6" name="Rectángulo 5"/>
          <p:cNvSpPr/>
          <p:nvPr/>
        </p:nvSpPr>
        <p:spPr>
          <a:xfrm>
            <a:off x="5544691" y="201430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3" name="Rectángulo 12"/>
          <p:cNvSpPr/>
          <p:nvPr/>
        </p:nvSpPr>
        <p:spPr>
          <a:xfrm>
            <a:off x="801307" y="1297563"/>
            <a:ext cx="3876707" cy="369332"/>
          </a:xfrm>
          <a:prstGeom prst="rect">
            <a:avLst/>
          </a:prstGeom>
          <a:noFill/>
        </p:spPr>
        <p:txBody>
          <a:bodyPr wrap="square" lIns="91440" tIns="45720" rIns="91440" bIns="45720">
            <a:spAutoFit/>
          </a:bodyPr>
          <a:lstStyle/>
          <a:p>
            <a:pPr algn="ctr"/>
            <a:r>
              <a:rPr lang="es-ES" b="0" cap="none" spc="0" dirty="0">
                <a:ln w="0"/>
                <a:solidFill>
                  <a:schemeClr val="tx1"/>
                </a:solidFill>
                <a:effectLst>
                  <a:outerShdw blurRad="38100" dist="19050" dir="2700000" algn="tl" rotWithShape="0">
                    <a:schemeClr val="dk1">
                      <a:alpha val="40000"/>
                    </a:schemeClr>
                  </a:outerShdw>
                </a:effectLst>
              </a:rPr>
              <a:t>Maryorys Maldonado</a:t>
            </a:r>
          </a:p>
        </p:txBody>
      </p:sp>
      <p:sp>
        <p:nvSpPr>
          <p:cNvPr id="14" name="Rectángulo 13"/>
          <p:cNvSpPr/>
          <p:nvPr/>
        </p:nvSpPr>
        <p:spPr>
          <a:xfrm>
            <a:off x="3551136" y="1277684"/>
            <a:ext cx="3876707" cy="369332"/>
          </a:xfrm>
          <a:prstGeom prst="rect">
            <a:avLst/>
          </a:prstGeom>
          <a:noFill/>
        </p:spPr>
        <p:txBody>
          <a:bodyPr wrap="square" lIns="91440" tIns="45720" rIns="91440" bIns="45720">
            <a:spAutoFit/>
          </a:bodyPr>
          <a:lstStyle/>
          <a:p>
            <a:pPr algn="ctr"/>
            <a:r>
              <a:rPr lang="es-ES" b="0" cap="none" spc="0" dirty="0">
                <a:ln w="0"/>
                <a:solidFill>
                  <a:schemeClr val="tx1"/>
                </a:solidFill>
                <a:effectLst>
                  <a:outerShdw blurRad="38100" dist="19050" dir="2700000" algn="tl" rotWithShape="0">
                    <a:schemeClr val="dk1">
                      <a:alpha val="40000"/>
                    </a:schemeClr>
                  </a:outerShdw>
                </a:effectLst>
              </a:rPr>
              <a:t>Junio 1/2020</a:t>
            </a:r>
          </a:p>
        </p:txBody>
      </p:sp>
      <p:sp>
        <p:nvSpPr>
          <p:cNvPr id="15" name="Rectángulo 14"/>
          <p:cNvSpPr/>
          <p:nvPr/>
        </p:nvSpPr>
        <p:spPr>
          <a:xfrm>
            <a:off x="8514078" y="1310816"/>
            <a:ext cx="3876707" cy="369332"/>
          </a:xfrm>
          <a:prstGeom prst="rect">
            <a:avLst/>
          </a:prstGeom>
          <a:noFill/>
        </p:spPr>
        <p:txBody>
          <a:bodyPr wrap="square" lIns="91440" tIns="45720" rIns="91440" bIns="45720">
            <a:spAutoFit/>
          </a:bodyPr>
          <a:lstStyle/>
          <a:p>
            <a:pPr algn="ctr"/>
            <a:r>
              <a:rPr lang="es-ES" b="0" cap="none" spc="0" dirty="0">
                <a:ln w="0"/>
                <a:solidFill>
                  <a:schemeClr val="tx1"/>
                </a:solidFill>
                <a:effectLst>
                  <a:outerShdw blurRad="38100" dist="19050" dir="2700000" algn="tl" rotWithShape="0">
                    <a:schemeClr val="dk1">
                      <a:alpha val="40000"/>
                    </a:schemeClr>
                  </a:outerShdw>
                </a:effectLst>
              </a:rPr>
              <a:t>Sesión No 1</a:t>
            </a:r>
          </a:p>
        </p:txBody>
      </p:sp>
      <p:sp>
        <p:nvSpPr>
          <p:cNvPr id="9" name="Rectángulo 8"/>
          <p:cNvSpPr/>
          <p:nvPr/>
        </p:nvSpPr>
        <p:spPr>
          <a:xfrm>
            <a:off x="5544691" y="279611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0" name="Rectángulo 9"/>
          <p:cNvSpPr/>
          <p:nvPr/>
        </p:nvSpPr>
        <p:spPr>
          <a:xfrm>
            <a:off x="5544691" y="3494958"/>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2" name="Rectángulo 11"/>
          <p:cNvSpPr/>
          <p:nvPr/>
        </p:nvSpPr>
        <p:spPr>
          <a:xfrm>
            <a:off x="5564347" y="4048698"/>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6" name="Rectángulo 15"/>
          <p:cNvSpPr/>
          <p:nvPr/>
        </p:nvSpPr>
        <p:spPr>
          <a:xfrm>
            <a:off x="5544691" y="466890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7" name="Rectángulo 16"/>
          <p:cNvSpPr/>
          <p:nvPr/>
        </p:nvSpPr>
        <p:spPr>
          <a:xfrm>
            <a:off x="5544691" y="5283497"/>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8" name="Rectángulo 17"/>
          <p:cNvSpPr/>
          <p:nvPr/>
        </p:nvSpPr>
        <p:spPr>
          <a:xfrm>
            <a:off x="5568638" y="5898093"/>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p:cNvSpPr txBox="1"/>
          <p:nvPr/>
        </p:nvSpPr>
        <p:spPr>
          <a:xfrm>
            <a:off x="6903076" y="2316163"/>
            <a:ext cx="4932609" cy="646331"/>
          </a:xfrm>
          <a:prstGeom prst="rect">
            <a:avLst/>
          </a:prstGeom>
          <a:noFill/>
        </p:spPr>
        <p:txBody>
          <a:bodyPr wrap="square" rtlCol="0">
            <a:spAutoFit/>
          </a:bodyPr>
          <a:lstStyle/>
          <a:p>
            <a:r>
              <a:rPr lang="es-NI" sz="1200" dirty="0" smtClean="0"/>
              <a:t>Se observa que el Coach explica la forma de intervención por medio de preguntas y le deja dicho al equipo como se va llevar acabo la sesión  y el permiso para que la sesión pueda ser grabada.</a:t>
            </a:r>
            <a:endParaRPr lang="es-NI" sz="1200" dirty="0"/>
          </a:p>
        </p:txBody>
      </p:sp>
      <p:sp>
        <p:nvSpPr>
          <p:cNvPr id="19" name="CuadroTexto 18"/>
          <p:cNvSpPr txBox="1"/>
          <p:nvPr/>
        </p:nvSpPr>
        <p:spPr>
          <a:xfrm>
            <a:off x="6903075" y="3045033"/>
            <a:ext cx="4932609" cy="707886"/>
          </a:xfrm>
          <a:prstGeom prst="rect">
            <a:avLst/>
          </a:prstGeom>
          <a:noFill/>
        </p:spPr>
        <p:txBody>
          <a:bodyPr wrap="square" rtlCol="0">
            <a:spAutoFit/>
          </a:bodyPr>
          <a:lstStyle/>
          <a:p>
            <a:r>
              <a:rPr lang="es-NI" sz="1000" dirty="0" smtClean="0"/>
              <a:t>Se observar que el Coach por medio de la sesión promueva la participación y se nota que la intermitencia de conexión de una de las participante es algo que maneja de forma controlada y asertiva para permitir el espacio de participación , explora  de que trata el equipo y los servicios para conocer de ellos y mejorar el acompañamiento</a:t>
            </a:r>
            <a:endParaRPr lang="es-NI" sz="1000" dirty="0"/>
          </a:p>
        </p:txBody>
      </p:sp>
      <p:sp>
        <p:nvSpPr>
          <p:cNvPr id="21" name="CuadroTexto 20"/>
          <p:cNvSpPr txBox="1"/>
          <p:nvPr/>
        </p:nvSpPr>
        <p:spPr>
          <a:xfrm>
            <a:off x="6903074" y="3755557"/>
            <a:ext cx="4932609" cy="553998"/>
          </a:xfrm>
          <a:prstGeom prst="rect">
            <a:avLst/>
          </a:prstGeom>
          <a:noFill/>
        </p:spPr>
        <p:txBody>
          <a:bodyPr wrap="square" rtlCol="0">
            <a:spAutoFit/>
          </a:bodyPr>
          <a:lstStyle/>
          <a:p>
            <a:r>
              <a:rPr lang="es-NI" sz="1000" dirty="0" smtClean="0"/>
              <a:t>El coach revisa lo expresado por el equipo se ha de dar para que la sesión se pueda llevar acabo parafraseando lo expresado. Adicional consulta al equipo que necesitarían de ella como Coach para poder aportar a la sesión de ellos.</a:t>
            </a:r>
            <a:endParaRPr lang="es-NI" sz="1000" dirty="0"/>
          </a:p>
        </p:txBody>
      </p:sp>
      <p:sp>
        <p:nvSpPr>
          <p:cNvPr id="22" name="CuadroTexto 21"/>
          <p:cNvSpPr txBox="1"/>
          <p:nvPr/>
        </p:nvSpPr>
        <p:spPr>
          <a:xfrm>
            <a:off x="6903074" y="5055687"/>
            <a:ext cx="4932609" cy="553998"/>
          </a:xfrm>
          <a:prstGeom prst="rect">
            <a:avLst/>
          </a:prstGeom>
          <a:noFill/>
        </p:spPr>
        <p:txBody>
          <a:bodyPr wrap="square" rtlCol="0">
            <a:spAutoFit/>
          </a:bodyPr>
          <a:lstStyle/>
          <a:p>
            <a:r>
              <a:rPr lang="es-NI" sz="1000" dirty="0" smtClean="0"/>
              <a:t>Al explorar quien es el equipo da inicio de que es importante para el equipo, las funciones y roles de cada una aporta al equipo; Considerando este un punto importante para lo que desean lograr en la sesión conociendo a cada uno para luego ver el tema de sesión. </a:t>
            </a:r>
            <a:endParaRPr lang="es-NI" sz="1000" dirty="0"/>
          </a:p>
        </p:txBody>
      </p:sp>
      <p:sp>
        <p:nvSpPr>
          <p:cNvPr id="23" name="CuadroTexto 22"/>
          <p:cNvSpPr txBox="1"/>
          <p:nvPr/>
        </p:nvSpPr>
        <p:spPr>
          <a:xfrm>
            <a:off x="7055473" y="4554030"/>
            <a:ext cx="4932609" cy="553998"/>
          </a:xfrm>
          <a:prstGeom prst="rect">
            <a:avLst/>
          </a:prstGeom>
          <a:noFill/>
        </p:spPr>
        <p:txBody>
          <a:bodyPr wrap="square" rtlCol="0">
            <a:spAutoFit/>
          </a:bodyPr>
          <a:lstStyle/>
          <a:p>
            <a:r>
              <a:rPr lang="es-NI" sz="1000" dirty="0" smtClean="0"/>
              <a:t>El coach revisa lo expresado por el equipo se ha de dar para que la sesión se pueda llevar acabo parafraseando lo expresado. Adicional consulta al equipo que necesitarían de ella como Coach para poder aportar a la sesión de ellos.</a:t>
            </a:r>
            <a:endParaRPr lang="es-NI" sz="1000" dirty="0"/>
          </a:p>
        </p:txBody>
      </p:sp>
      <p:sp>
        <p:nvSpPr>
          <p:cNvPr id="24" name="CuadroTexto 23"/>
          <p:cNvSpPr txBox="1"/>
          <p:nvPr/>
        </p:nvSpPr>
        <p:spPr>
          <a:xfrm>
            <a:off x="6903073" y="5770038"/>
            <a:ext cx="4932609" cy="400110"/>
          </a:xfrm>
          <a:prstGeom prst="rect">
            <a:avLst/>
          </a:prstGeom>
          <a:noFill/>
        </p:spPr>
        <p:txBody>
          <a:bodyPr wrap="square" rtlCol="0">
            <a:spAutoFit/>
          </a:bodyPr>
          <a:lstStyle/>
          <a:p>
            <a:r>
              <a:rPr lang="es-NI" sz="1000" dirty="0" smtClean="0"/>
              <a:t>El coach propone al equipo una guía de cinco pasos que puedan crear ellas como equipo para lograr lo que desean en esta sesión.</a:t>
            </a:r>
            <a:endParaRPr lang="es-NI" sz="1000" dirty="0"/>
          </a:p>
        </p:txBody>
      </p:sp>
      <p:sp>
        <p:nvSpPr>
          <p:cNvPr id="25" name="CuadroTexto 24"/>
          <p:cNvSpPr txBox="1"/>
          <p:nvPr/>
        </p:nvSpPr>
        <p:spPr>
          <a:xfrm>
            <a:off x="6903072" y="6241330"/>
            <a:ext cx="4932609" cy="246221"/>
          </a:xfrm>
          <a:prstGeom prst="rect">
            <a:avLst/>
          </a:prstGeom>
          <a:noFill/>
        </p:spPr>
        <p:txBody>
          <a:bodyPr wrap="square" rtlCol="0">
            <a:spAutoFit/>
          </a:bodyPr>
          <a:lstStyle/>
          <a:p>
            <a:r>
              <a:rPr lang="es-NI" sz="1000" dirty="0" smtClean="0"/>
              <a:t>La Coach se apega a la agenda del equipo.</a:t>
            </a:r>
            <a:endParaRPr lang="es-NI" sz="1000" dirty="0"/>
          </a:p>
        </p:txBody>
      </p:sp>
    </p:spTree>
    <p:extLst>
      <p:ext uri="{BB962C8B-B14F-4D97-AF65-F5344CB8AC3E}">
        <p14:creationId xmlns:p14="http://schemas.microsoft.com/office/powerpoint/2010/main" val="1841699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8151" y="1674254"/>
            <a:ext cx="12183849" cy="3048537"/>
          </a:xfrm>
          <a:prstGeom prst="rect">
            <a:avLst/>
          </a:prstGeom>
        </p:spPr>
      </p:pic>
      <p:sp>
        <p:nvSpPr>
          <p:cNvPr id="3" name="Rectángulo 2"/>
          <p:cNvSpPr/>
          <p:nvPr/>
        </p:nvSpPr>
        <p:spPr>
          <a:xfrm>
            <a:off x="5523425" y="1950505"/>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Rectángulo 4"/>
          <p:cNvSpPr/>
          <p:nvPr/>
        </p:nvSpPr>
        <p:spPr>
          <a:xfrm>
            <a:off x="5523425" y="2496309"/>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ángulo 5"/>
          <p:cNvSpPr/>
          <p:nvPr/>
        </p:nvSpPr>
        <p:spPr>
          <a:xfrm>
            <a:off x="5523425" y="293211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Rectángulo 6"/>
          <p:cNvSpPr/>
          <p:nvPr/>
        </p:nvSpPr>
        <p:spPr>
          <a:xfrm>
            <a:off x="5523425" y="379946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8" name="CuadroTexto 7"/>
          <p:cNvSpPr txBox="1"/>
          <p:nvPr/>
        </p:nvSpPr>
        <p:spPr>
          <a:xfrm>
            <a:off x="6775485" y="2181337"/>
            <a:ext cx="4932609" cy="461665"/>
          </a:xfrm>
          <a:prstGeom prst="rect">
            <a:avLst/>
          </a:prstGeom>
          <a:noFill/>
        </p:spPr>
        <p:txBody>
          <a:bodyPr wrap="square" rtlCol="0">
            <a:spAutoFit/>
          </a:bodyPr>
          <a:lstStyle/>
          <a:p>
            <a:r>
              <a:rPr lang="es-NI" sz="1200" dirty="0" smtClean="0"/>
              <a:t>El coach valida los tema expuestos por el equipo y solicita la valoración del tema de acuerdo a las ideas de tema a tratar como prioritario en la sesión.</a:t>
            </a:r>
            <a:endParaRPr lang="es-NI" sz="1200" dirty="0"/>
          </a:p>
        </p:txBody>
      </p:sp>
      <p:sp>
        <p:nvSpPr>
          <p:cNvPr id="9" name="CuadroTexto 8"/>
          <p:cNvSpPr txBox="1"/>
          <p:nvPr/>
        </p:nvSpPr>
        <p:spPr>
          <a:xfrm>
            <a:off x="6775485" y="3892141"/>
            <a:ext cx="4932609" cy="646331"/>
          </a:xfrm>
          <a:prstGeom prst="rect">
            <a:avLst/>
          </a:prstGeom>
          <a:noFill/>
        </p:spPr>
        <p:txBody>
          <a:bodyPr wrap="square" rtlCol="0">
            <a:spAutoFit/>
          </a:bodyPr>
          <a:lstStyle/>
          <a:p>
            <a:r>
              <a:rPr lang="es-NI" sz="1200" dirty="0" smtClean="0"/>
              <a:t>El coach inicia la sesión con una dinámica de conocimiento de equipo que genera rompe hielo  y sube el nivel de energía y las preguntas son dirigidas por ella de forma empática y  a su misma vez haciendo ver oportunidades.</a:t>
            </a:r>
            <a:endParaRPr lang="es-NI" sz="1200" dirty="0"/>
          </a:p>
        </p:txBody>
      </p:sp>
      <p:sp>
        <p:nvSpPr>
          <p:cNvPr id="10" name="CuadroTexto 9"/>
          <p:cNvSpPr txBox="1"/>
          <p:nvPr/>
        </p:nvSpPr>
        <p:spPr>
          <a:xfrm>
            <a:off x="6775485" y="3336897"/>
            <a:ext cx="4932609" cy="646331"/>
          </a:xfrm>
          <a:prstGeom prst="rect">
            <a:avLst/>
          </a:prstGeom>
          <a:noFill/>
        </p:spPr>
        <p:txBody>
          <a:bodyPr wrap="square" rtlCol="0">
            <a:spAutoFit/>
          </a:bodyPr>
          <a:lstStyle/>
          <a:p>
            <a:r>
              <a:rPr lang="es-NI" sz="1200" dirty="0" smtClean="0"/>
              <a:t>La Coach promueva la participación y puntos de vista a cada una de las participantes para llegar como la creación de propuesta validadas y consolidadas por el mismo</a:t>
            </a:r>
            <a:endParaRPr lang="es-NI" sz="1200" dirty="0"/>
          </a:p>
        </p:txBody>
      </p:sp>
      <p:sp>
        <p:nvSpPr>
          <p:cNvPr id="11" name="CuadroTexto 10"/>
          <p:cNvSpPr txBox="1"/>
          <p:nvPr/>
        </p:nvSpPr>
        <p:spPr>
          <a:xfrm>
            <a:off x="6775485" y="2875232"/>
            <a:ext cx="4932609" cy="461665"/>
          </a:xfrm>
          <a:prstGeom prst="rect">
            <a:avLst/>
          </a:prstGeom>
          <a:noFill/>
        </p:spPr>
        <p:txBody>
          <a:bodyPr wrap="square" rtlCol="0">
            <a:spAutoFit/>
          </a:bodyPr>
          <a:lstStyle/>
          <a:p>
            <a:r>
              <a:rPr lang="es-NI" sz="1200" dirty="0" smtClean="0"/>
              <a:t>El coach valida los tema expuestos por el equipo y solicita la valoración del tema de acuerdo a las ideas de tema a tratar como prioritario en la sesión.</a:t>
            </a:r>
            <a:endParaRPr lang="es-NI" sz="1200" dirty="0"/>
          </a:p>
        </p:txBody>
      </p:sp>
    </p:spTree>
    <p:extLst>
      <p:ext uri="{BB962C8B-B14F-4D97-AF65-F5344CB8AC3E}">
        <p14:creationId xmlns:p14="http://schemas.microsoft.com/office/powerpoint/2010/main" val="167973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1320390"/>
            <a:ext cx="12192000" cy="3892407"/>
          </a:xfrm>
          <a:prstGeom prst="rect">
            <a:avLst/>
          </a:prstGeom>
        </p:spPr>
      </p:pic>
      <p:sp>
        <p:nvSpPr>
          <p:cNvPr id="3" name="Rectángulo 2"/>
          <p:cNvSpPr/>
          <p:nvPr/>
        </p:nvSpPr>
        <p:spPr>
          <a:xfrm>
            <a:off x="5448998" y="159963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p:cNvSpPr txBox="1"/>
          <p:nvPr/>
        </p:nvSpPr>
        <p:spPr>
          <a:xfrm>
            <a:off x="6711690" y="1830464"/>
            <a:ext cx="4932609" cy="461665"/>
          </a:xfrm>
          <a:prstGeom prst="rect">
            <a:avLst/>
          </a:prstGeom>
          <a:noFill/>
        </p:spPr>
        <p:txBody>
          <a:bodyPr wrap="square" rtlCol="0">
            <a:spAutoFit/>
          </a:bodyPr>
          <a:lstStyle/>
          <a:p>
            <a:r>
              <a:rPr lang="es-NI" sz="1200" dirty="0" smtClean="0"/>
              <a:t>Todas las preguntas están relacionadas con lo que desean llevarse de la sesión siguiendo una secuencia a los aportes del equipo</a:t>
            </a:r>
            <a:endParaRPr lang="es-NI" sz="1200" dirty="0"/>
          </a:p>
        </p:txBody>
      </p:sp>
      <p:sp>
        <p:nvSpPr>
          <p:cNvPr id="6" name="Rectángulo 5"/>
          <p:cNvSpPr/>
          <p:nvPr/>
        </p:nvSpPr>
        <p:spPr>
          <a:xfrm>
            <a:off x="5480635" y="2262199"/>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CuadroTexto 6"/>
          <p:cNvSpPr txBox="1"/>
          <p:nvPr/>
        </p:nvSpPr>
        <p:spPr>
          <a:xfrm>
            <a:off x="6711689" y="2400697"/>
            <a:ext cx="4932609" cy="646331"/>
          </a:xfrm>
          <a:prstGeom prst="rect">
            <a:avLst/>
          </a:prstGeom>
          <a:noFill/>
        </p:spPr>
        <p:txBody>
          <a:bodyPr wrap="square" rtlCol="0">
            <a:spAutoFit/>
          </a:bodyPr>
          <a:lstStyle/>
          <a:p>
            <a:r>
              <a:rPr lang="es-NI" sz="1200" dirty="0" smtClean="0"/>
              <a:t>La coach se muestra como espejo de los aportes del equipo, utilizando parafraseo, devuelve aportes al equipo para reafirma propuestas nacidas en  el equipo</a:t>
            </a:r>
            <a:endParaRPr lang="es-NI" sz="1200" dirty="0"/>
          </a:p>
        </p:txBody>
      </p:sp>
      <p:sp>
        <p:nvSpPr>
          <p:cNvPr id="8" name="CuadroTexto 7"/>
          <p:cNvSpPr txBox="1"/>
          <p:nvPr/>
        </p:nvSpPr>
        <p:spPr>
          <a:xfrm>
            <a:off x="6711688" y="4751132"/>
            <a:ext cx="4932609" cy="461665"/>
          </a:xfrm>
          <a:prstGeom prst="rect">
            <a:avLst/>
          </a:prstGeom>
          <a:noFill/>
        </p:spPr>
        <p:txBody>
          <a:bodyPr wrap="square" rtlCol="0">
            <a:spAutoFit/>
          </a:bodyPr>
          <a:lstStyle/>
          <a:p>
            <a:r>
              <a:rPr lang="es-NI" sz="1200" dirty="0" smtClean="0"/>
              <a:t>La coach muestra respeto por las intervenciones del equipo dando espacio a la participación, escuchando de forma activa las propuesta del equipo </a:t>
            </a:r>
            <a:endParaRPr lang="es-NI" sz="1200" dirty="0"/>
          </a:p>
        </p:txBody>
      </p:sp>
      <p:sp>
        <p:nvSpPr>
          <p:cNvPr id="9" name="Rectángulo 8"/>
          <p:cNvSpPr/>
          <p:nvPr/>
        </p:nvSpPr>
        <p:spPr>
          <a:xfrm>
            <a:off x="5472535" y="2853338"/>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0" name="Rectángulo 9"/>
          <p:cNvSpPr/>
          <p:nvPr/>
        </p:nvSpPr>
        <p:spPr>
          <a:xfrm>
            <a:off x="5448998" y="338643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1" name="Rectángulo 10"/>
          <p:cNvSpPr/>
          <p:nvPr/>
        </p:nvSpPr>
        <p:spPr>
          <a:xfrm>
            <a:off x="5448998" y="3919524"/>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2" name="Rectángulo 11"/>
          <p:cNvSpPr/>
          <p:nvPr/>
        </p:nvSpPr>
        <p:spPr>
          <a:xfrm>
            <a:off x="5448998" y="4510663"/>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3" name="CuadroTexto 12"/>
          <p:cNvSpPr txBox="1"/>
          <p:nvPr/>
        </p:nvSpPr>
        <p:spPr>
          <a:xfrm>
            <a:off x="6711688" y="4104801"/>
            <a:ext cx="4932609" cy="461665"/>
          </a:xfrm>
          <a:prstGeom prst="rect">
            <a:avLst/>
          </a:prstGeom>
          <a:noFill/>
        </p:spPr>
        <p:txBody>
          <a:bodyPr wrap="square" rtlCol="0">
            <a:spAutoFit/>
          </a:bodyPr>
          <a:lstStyle/>
          <a:p>
            <a:r>
              <a:rPr lang="es-NI" sz="1200" dirty="0" smtClean="0"/>
              <a:t>La coach, al tener escucha activa ve los pasos de del equipo y como perciben este orden para la obtención del objetivo del tema de la sesión.</a:t>
            </a:r>
            <a:endParaRPr lang="es-NI" sz="1200" dirty="0"/>
          </a:p>
        </p:txBody>
      </p:sp>
      <p:sp>
        <p:nvSpPr>
          <p:cNvPr id="14" name="CuadroTexto 13"/>
          <p:cNvSpPr txBox="1"/>
          <p:nvPr/>
        </p:nvSpPr>
        <p:spPr>
          <a:xfrm>
            <a:off x="6703589" y="2973266"/>
            <a:ext cx="4932609" cy="646331"/>
          </a:xfrm>
          <a:prstGeom prst="rect">
            <a:avLst/>
          </a:prstGeom>
          <a:noFill/>
        </p:spPr>
        <p:txBody>
          <a:bodyPr wrap="square" rtlCol="0">
            <a:spAutoFit/>
          </a:bodyPr>
          <a:lstStyle/>
          <a:p>
            <a:r>
              <a:rPr lang="es-NI" sz="1200" dirty="0" smtClean="0"/>
              <a:t>La coach puede identificar el dolor del equipo de lo pendiente en sus metas de desarrollo del video y siguiendo la agenda del equipo apoya a ir subsanando por medio de los pasos el logro de este.</a:t>
            </a:r>
            <a:endParaRPr lang="es-NI" sz="1200" dirty="0"/>
          </a:p>
        </p:txBody>
      </p:sp>
      <p:sp>
        <p:nvSpPr>
          <p:cNvPr id="15" name="CuadroTexto 14"/>
          <p:cNvSpPr txBox="1"/>
          <p:nvPr/>
        </p:nvSpPr>
        <p:spPr>
          <a:xfrm>
            <a:off x="6671952" y="3545835"/>
            <a:ext cx="4932609" cy="461665"/>
          </a:xfrm>
          <a:prstGeom prst="rect">
            <a:avLst/>
          </a:prstGeom>
          <a:noFill/>
        </p:spPr>
        <p:txBody>
          <a:bodyPr wrap="square" rtlCol="0">
            <a:spAutoFit/>
          </a:bodyPr>
          <a:lstStyle/>
          <a:p>
            <a:r>
              <a:rPr lang="es-NI" sz="1200" dirty="0" smtClean="0"/>
              <a:t>La coach se puede observar muy pendiente de las respuesta de cada uno de los participante y lo que se genera con la participación a nuevas propuestas</a:t>
            </a:r>
            <a:endParaRPr lang="es-NI" sz="1200" dirty="0"/>
          </a:p>
        </p:txBody>
      </p:sp>
    </p:spTree>
    <p:extLst>
      <p:ext uri="{BB962C8B-B14F-4D97-AF65-F5344CB8AC3E}">
        <p14:creationId xmlns:p14="http://schemas.microsoft.com/office/powerpoint/2010/main" val="393765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520254"/>
            <a:ext cx="12192000" cy="6014433"/>
          </a:xfrm>
          <a:prstGeom prst="rect">
            <a:avLst/>
          </a:prstGeom>
        </p:spPr>
      </p:pic>
      <p:sp>
        <p:nvSpPr>
          <p:cNvPr id="3" name="Rectángulo 2"/>
          <p:cNvSpPr/>
          <p:nvPr/>
        </p:nvSpPr>
        <p:spPr>
          <a:xfrm>
            <a:off x="5501900" y="890599"/>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p:cNvSpPr txBox="1"/>
          <p:nvPr/>
        </p:nvSpPr>
        <p:spPr>
          <a:xfrm>
            <a:off x="6786118" y="1793673"/>
            <a:ext cx="4932609" cy="461665"/>
          </a:xfrm>
          <a:prstGeom prst="rect">
            <a:avLst/>
          </a:prstGeom>
          <a:noFill/>
        </p:spPr>
        <p:txBody>
          <a:bodyPr wrap="square" rtlCol="0">
            <a:spAutoFit/>
          </a:bodyPr>
          <a:lstStyle/>
          <a:p>
            <a:r>
              <a:rPr lang="es-NI" sz="1200" dirty="0" smtClean="0"/>
              <a:t>La coach </a:t>
            </a:r>
            <a:r>
              <a:rPr lang="es-NI" sz="1200" dirty="0" err="1" smtClean="0"/>
              <a:t>interactua</a:t>
            </a:r>
            <a:r>
              <a:rPr lang="es-NI" sz="1200" dirty="0" smtClean="0"/>
              <a:t> con el equipo basado en una gestión de líder coach en el equipo.</a:t>
            </a:r>
            <a:endParaRPr lang="es-NI" sz="1200" dirty="0"/>
          </a:p>
        </p:txBody>
      </p:sp>
      <p:sp>
        <p:nvSpPr>
          <p:cNvPr id="6" name="Rectángulo 5"/>
          <p:cNvSpPr/>
          <p:nvPr/>
        </p:nvSpPr>
        <p:spPr>
          <a:xfrm>
            <a:off x="5501900" y="1500200"/>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CuadroTexto 6"/>
          <p:cNvSpPr txBox="1"/>
          <p:nvPr/>
        </p:nvSpPr>
        <p:spPr>
          <a:xfrm>
            <a:off x="6864091" y="1042999"/>
            <a:ext cx="4932609" cy="830997"/>
          </a:xfrm>
          <a:prstGeom prst="rect">
            <a:avLst/>
          </a:prstGeom>
          <a:noFill/>
        </p:spPr>
        <p:txBody>
          <a:bodyPr wrap="square" rtlCol="0">
            <a:spAutoFit/>
          </a:bodyPr>
          <a:lstStyle/>
          <a:p>
            <a:r>
              <a:rPr lang="es-NI" sz="1200" dirty="0" smtClean="0"/>
              <a:t>La coach esta actuando de acuerdo a lo solicitado con el equipo ya que son un equipo de conformación de proyecto no teniendo una solicitud externa de cliente mas que la propia necesidad del equipo por lograr el objetivo de Elite</a:t>
            </a:r>
            <a:endParaRPr lang="es-NI" sz="1200" dirty="0"/>
          </a:p>
        </p:txBody>
      </p:sp>
      <p:sp>
        <p:nvSpPr>
          <p:cNvPr id="8" name="Rectángulo 7"/>
          <p:cNvSpPr/>
          <p:nvPr/>
        </p:nvSpPr>
        <p:spPr>
          <a:xfrm>
            <a:off x="5540887" y="2140085"/>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9" name="CuadroTexto 8"/>
          <p:cNvSpPr txBox="1"/>
          <p:nvPr/>
        </p:nvSpPr>
        <p:spPr>
          <a:xfrm>
            <a:off x="6864091" y="2383666"/>
            <a:ext cx="4932609" cy="461665"/>
          </a:xfrm>
          <a:prstGeom prst="rect">
            <a:avLst/>
          </a:prstGeom>
          <a:noFill/>
        </p:spPr>
        <p:txBody>
          <a:bodyPr wrap="square" rtlCol="0">
            <a:spAutoFit/>
          </a:bodyPr>
          <a:lstStyle/>
          <a:p>
            <a:r>
              <a:rPr lang="es-NI" sz="1200" dirty="0" smtClean="0"/>
              <a:t>La coach en los espacios de silencios que ocupa en el equipo en expresar puede ver la energía y compromiso del equipo.</a:t>
            </a:r>
            <a:endParaRPr lang="es-NI" sz="1200" dirty="0"/>
          </a:p>
        </p:txBody>
      </p:sp>
      <p:sp>
        <p:nvSpPr>
          <p:cNvPr id="10" name="Rectángulo 9"/>
          <p:cNvSpPr/>
          <p:nvPr/>
        </p:nvSpPr>
        <p:spPr>
          <a:xfrm>
            <a:off x="5501900" y="2779970"/>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1" name="CuadroTexto 10"/>
          <p:cNvSpPr txBox="1"/>
          <p:nvPr/>
        </p:nvSpPr>
        <p:spPr>
          <a:xfrm>
            <a:off x="6864091" y="2997869"/>
            <a:ext cx="4932609" cy="461665"/>
          </a:xfrm>
          <a:prstGeom prst="rect">
            <a:avLst/>
          </a:prstGeom>
          <a:noFill/>
        </p:spPr>
        <p:txBody>
          <a:bodyPr wrap="square" rtlCol="0">
            <a:spAutoFit/>
          </a:bodyPr>
          <a:lstStyle/>
          <a:p>
            <a:r>
              <a:rPr lang="es-NI" sz="1200" dirty="0" smtClean="0"/>
              <a:t>La coach hace preguntas de información brindada por el mismo equipo revisando propuesta y asignaciones al compromiso .</a:t>
            </a:r>
            <a:endParaRPr lang="es-NI" sz="1200" dirty="0"/>
          </a:p>
        </p:txBody>
      </p:sp>
      <p:sp>
        <p:nvSpPr>
          <p:cNvPr id="12" name="Rectángulo 11"/>
          <p:cNvSpPr/>
          <p:nvPr/>
        </p:nvSpPr>
        <p:spPr>
          <a:xfrm>
            <a:off x="5515065" y="352747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3" name="CuadroTexto 12"/>
          <p:cNvSpPr txBox="1"/>
          <p:nvPr/>
        </p:nvSpPr>
        <p:spPr>
          <a:xfrm>
            <a:off x="6786117" y="3703300"/>
            <a:ext cx="4932609" cy="461665"/>
          </a:xfrm>
          <a:prstGeom prst="rect">
            <a:avLst/>
          </a:prstGeom>
          <a:noFill/>
        </p:spPr>
        <p:txBody>
          <a:bodyPr wrap="square" rtlCol="0">
            <a:spAutoFit/>
          </a:bodyPr>
          <a:lstStyle/>
          <a:p>
            <a:r>
              <a:rPr lang="es-NI" sz="1200" dirty="0" smtClean="0"/>
              <a:t>La coach tiene un hilo conductor del tema de la sesión acompañando en cada intervención y pregunta.</a:t>
            </a:r>
            <a:endParaRPr lang="es-NI" sz="1200" dirty="0"/>
          </a:p>
        </p:txBody>
      </p:sp>
      <p:sp>
        <p:nvSpPr>
          <p:cNvPr id="14" name="CuadroTexto 13"/>
          <p:cNvSpPr txBox="1"/>
          <p:nvPr/>
        </p:nvSpPr>
        <p:spPr>
          <a:xfrm>
            <a:off x="6786116" y="4317503"/>
            <a:ext cx="4932609" cy="646331"/>
          </a:xfrm>
          <a:prstGeom prst="rect">
            <a:avLst/>
          </a:prstGeom>
          <a:noFill/>
        </p:spPr>
        <p:txBody>
          <a:bodyPr wrap="square" rtlCol="0">
            <a:spAutoFit/>
          </a:bodyPr>
          <a:lstStyle/>
          <a:p>
            <a:r>
              <a:rPr lang="es-NI" sz="1200" dirty="0" smtClean="0"/>
              <a:t>La coach da espacio de crear sus propias propuestas como equipo no interviniendo en sus propios criterios, incluso revisa que el mimo equipo a creado un paso mas para llevarse acabo la realización de su tema.</a:t>
            </a:r>
            <a:endParaRPr lang="es-NI" sz="1200" dirty="0"/>
          </a:p>
        </p:txBody>
      </p:sp>
      <p:sp>
        <p:nvSpPr>
          <p:cNvPr id="15" name="CuadroTexto 14"/>
          <p:cNvSpPr txBox="1"/>
          <p:nvPr/>
        </p:nvSpPr>
        <p:spPr>
          <a:xfrm>
            <a:off x="6786116" y="5115218"/>
            <a:ext cx="4932609" cy="646331"/>
          </a:xfrm>
          <a:prstGeom prst="rect">
            <a:avLst/>
          </a:prstGeom>
          <a:noFill/>
        </p:spPr>
        <p:txBody>
          <a:bodyPr wrap="square" rtlCol="0">
            <a:spAutoFit/>
          </a:bodyPr>
          <a:lstStyle/>
          <a:p>
            <a:r>
              <a:rPr lang="es-NI" sz="1200" dirty="0" smtClean="0"/>
              <a:t>La coach de acuerdo a las propuesta explora las posibilidades de tiempo y espacio para realizar las actividades propuesta del equipo para que de forma adecuada a la agenda del equipo pueda llevarse acabo.</a:t>
            </a:r>
            <a:endParaRPr lang="es-NI" sz="1200" dirty="0"/>
          </a:p>
        </p:txBody>
      </p:sp>
      <p:sp>
        <p:nvSpPr>
          <p:cNvPr id="16" name="Rectángulo 15"/>
          <p:cNvSpPr/>
          <p:nvPr/>
        </p:nvSpPr>
        <p:spPr>
          <a:xfrm>
            <a:off x="5496332" y="4195663"/>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7" name="Rectángulo 16"/>
          <p:cNvSpPr/>
          <p:nvPr/>
        </p:nvSpPr>
        <p:spPr>
          <a:xfrm>
            <a:off x="5472031" y="4903510"/>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8" name="Rectángulo 17"/>
          <p:cNvSpPr/>
          <p:nvPr/>
        </p:nvSpPr>
        <p:spPr>
          <a:xfrm>
            <a:off x="5466455" y="5588196"/>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9" name="CuadroTexto 18"/>
          <p:cNvSpPr txBox="1"/>
          <p:nvPr/>
        </p:nvSpPr>
        <p:spPr>
          <a:xfrm>
            <a:off x="6786115" y="5755862"/>
            <a:ext cx="4932609" cy="646331"/>
          </a:xfrm>
          <a:prstGeom prst="rect">
            <a:avLst/>
          </a:prstGeom>
          <a:noFill/>
        </p:spPr>
        <p:txBody>
          <a:bodyPr wrap="square" rtlCol="0">
            <a:spAutoFit/>
          </a:bodyPr>
          <a:lstStyle/>
          <a:p>
            <a:r>
              <a:rPr lang="es-NI" sz="1200" dirty="0" smtClean="0"/>
              <a:t>La coach cumple con este punto dado que el equipo agradece poder haber diseñado sus pasos a pasos para salir del punto donde se encontraban y poder continuar con su proyecto por medio del objetivo de la sesión</a:t>
            </a:r>
            <a:endParaRPr lang="es-NI" sz="1200" dirty="0"/>
          </a:p>
        </p:txBody>
      </p:sp>
    </p:spTree>
    <p:extLst>
      <p:ext uri="{BB962C8B-B14F-4D97-AF65-F5344CB8AC3E}">
        <p14:creationId xmlns:p14="http://schemas.microsoft.com/office/powerpoint/2010/main" val="3585807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244699"/>
            <a:ext cx="12192000" cy="6168980"/>
          </a:xfrm>
          <a:prstGeom prst="rect">
            <a:avLst/>
          </a:prstGeom>
        </p:spPr>
      </p:pic>
      <p:sp>
        <p:nvSpPr>
          <p:cNvPr id="3" name="Rectángulo 2"/>
          <p:cNvSpPr/>
          <p:nvPr/>
        </p:nvSpPr>
        <p:spPr>
          <a:xfrm>
            <a:off x="5448737" y="547133"/>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CuadroTexto 4"/>
          <p:cNvSpPr txBox="1"/>
          <p:nvPr/>
        </p:nvSpPr>
        <p:spPr>
          <a:xfrm>
            <a:off x="6779030" y="755920"/>
            <a:ext cx="4932609" cy="646331"/>
          </a:xfrm>
          <a:prstGeom prst="rect">
            <a:avLst/>
          </a:prstGeom>
          <a:noFill/>
        </p:spPr>
        <p:txBody>
          <a:bodyPr wrap="square" rtlCol="0">
            <a:spAutoFit/>
          </a:bodyPr>
          <a:lstStyle/>
          <a:p>
            <a:r>
              <a:rPr lang="es-NI" sz="1200" dirty="0" smtClean="0"/>
              <a:t>La coach esta muy pendiente de los pasos y de que puede estar impidiendo lograr el objetivo solicitado por el equipo trasladando al equipo la forma de lograr sus propuesta.</a:t>
            </a:r>
            <a:endParaRPr lang="es-NI" sz="1200" dirty="0"/>
          </a:p>
        </p:txBody>
      </p:sp>
      <p:sp>
        <p:nvSpPr>
          <p:cNvPr id="6" name="Rectángulo 5"/>
          <p:cNvSpPr/>
          <p:nvPr/>
        </p:nvSpPr>
        <p:spPr>
          <a:xfrm>
            <a:off x="5448737" y="131123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Rectángulo 6"/>
          <p:cNvSpPr/>
          <p:nvPr/>
        </p:nvSpPr>
        <p:spPr>
          <a:xfrm>
            <a:off x="5448737" y="207533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8" name="CuadroTexto 7"/>
          <p:cNvSpPr txBox="1"/>
          <p:nvPr/>
        </p:nvSpPr>
        <p:spPr>
          <a:xfrm>
            <a:off x="6779029" y="2213830"/>
            <a:ext cx="4932609" cy="646331"/>
          </a:xfrm>
          <a:prstGeom prst="rect">
            <a:avLst/>
          </a:prstGeom>
          <a:noFill/>
        </p:spPr>
        <p:txBody>
          <a:bodyPr wrap="square" rtlCol="0">
            <a:spAutoFit/>
          </a:bodyPr>
          <a:lstStyle/>
          <a:p>
            <a:r>
              <a:rPr lang="es-NI" sz="1200" dirty="0" smtClean="0"/>
              <a:t>La coach clarifica al equipo con sus intervenciones y parafrasea sus propuesta dirigiendo preguntas que conlleven valor de acción por parte del equipo.</a:t>
            </a:r>
            <a:endParaRPr lang="es-NI" sz="1200" dirty="0"/>
          </a:p>
        </p:txBody>
      </p:sp>
      <p:sp>
        <p:nvSpPr>
          <p:cNvPr id="9" name="Rectángulo 8"/>
          <p:cNvSpPr/>
          <p:nvPr/>
        </p:nvSpPr>
        <p:spPr>
          <a:xfrm>
            <a:off x="5448737" y="2839430"/>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0" name="CuadroTexto 9"/>
          <p:cNvSpPr txBox="1"/>
          <p:nvPr/>
        </p:nvSpPr>
        <p:spPr>
          <a:xfrm>
            <a:off x="6779029" y="3741290"/>
            <a:ext cx="4932609" cy="276999"/>
          </a:xfrm>
          <a:prstGeom prst="rect">
            <a:avLst/>
          </a:prstGeom>
          <a:noFill/>
        </p:spPr>
        <p:txBody>
          <a:bodyPr wrap="square" rtlCol="0">
            <a:spAutoFit/>
          </a:bodyPr>
          <a:lstStyle/>
          <a:p>
            <a:r>
              <a:rPr lang="es-NI" sz="1200" dirty="0" smtClean="0"/>
              <a:t>La coach en todo momento cuida la participación activa de cada uno</a:t>
            </a:r>
            <a:endParaRPr lang="es-NI" sz="1200" dirty="0"/>
          </a:p>
        </p:txBody>
      </p:sp>
      <p:sp>
        <p:nvSpPr>
          <p:cNvPr id="11" name="Rectángulo 10"/>
          <p:cNvSpPr/>
          <p:nvPr/>
        </p:nvSpPr>
        <p:spPr>
          <a:xfrm>
            <a:off x="5448737" y="3418125"/>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2" name="CuadroTexto 11"/>
          <p:cNvSpPr txBox="1"/>
          <p:nvPr/>
        </p:nvSpPr>
        <p:spPr>
          <a:xfrm>
            <a:off x="6931429" y="3008244"/>
            <a:ext cx="4932609" cy="646331"/>
          </a:xfrm>
          <a:prstGeom prst="rect">
            <a:avLst/>
          </a:prstGeom>
          <a:noFill/>
        </p:spPr>
        <p:txBody>
          <a:bodyPr wrap="square" rtlCol="0">
            <a:spAutoFit/>
          </a:bodyPr>
          <a:lstStyle/>
          <a:p>
            <a:r>
              <a:rPr lang="es-NI" sz="1200" dirty="0" smtClean="0"/>
              <a:t>La coach se observa en todo momento las preguntas dirigirlas a todo el equipo completo e inclusive las propuesta cuando es realizada por una de las participantes la pone sobre la mesa de intercambio del equipo.</a:t>
            </a:r>
            <a:endParaRPr lang="es-NI" sz="1200" dirty="0"/>
          </a:p>
        </p:txBody>
      </p:sp>
      <p:sp>
        <p:nvSpPr>
          <p:cNvPr id="13" name="Rectángulo 12"/>
          <p:cNvSpPr/>
          <p:nvPr/>
        </p:nvSpPr>
        <p:spPr>
          <a:xfrm>
            <a:off x="5474307" y="4102153"/>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4" name="CuadroTexto 13"/>
          <p:cNvSpPr txBox="1"/>
          <p:nvPr/>
        </p:nvSpPr>
        <p:spPr>
          <a:xfrm>
            <a:off x="6779029" y="4246487"/>
            <a:ext cx="4932609" cy="461665"/>
          </a:xfrm>
          <a:prstGeom prst="rect">
            <a:avLst/>
          </a:prstGeom>
          <a:noFill/>
        </p:spPr>
        <p:txBody>
          <a:bodyPr wrap="square" rtlCol="0">
            <a:spAutoFit/>
          </a:bodyPr>
          <a:lstStyle/>
          <a:p>
            <a:r>
              <a:rPr lang="es-NI" sz="1200" dirty="0" smtClean="0"/>
              <a:t>La coach da espacio de a las respuesta sin apuros ni cortando las intervenciones del equipo.</a:t>
            </a:r>
            <a:endParaRPr lang="es-NI" sz="1200" dirty="0"/>
          </a:p>
        </p:txBody>
      </p:sp>
      <p:sp>
        <p:nvSpPr>
          <p:cNvPr id="15" name="Rectángulo 14"/>
          <p:cNvSpPr/>
          <p:nvPr/>
        </p:nvSpPr>
        <p:spPr>
          <a:xfrm>
            <a:off x="5499877" y="4859716"/>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6" name="CuadroTexto 15"/>
          <p:cNvSpPr txBox="1"/>
          <p:nvPr/>
        </p:nvSpPr>
        <p:spPr>
          <a:xfrm>
            <a:off x="6779028" y="5025483"/>
            <a:ext cx="4932609" cy="461665"/>
          </a:xfrm>
          <a:prstGeom prst="rect">
            <a:avLst/>
          </a:prstGeom>
          <a:noFill/>
        </p:spPr>
        <p:txBody>
          <a:bodyPr wrap="square" rtlCol="0">
            <a:spAutoFit/>
          </a:bodyPr>
          <a:lstStyle/>
          <a:p>
            <a:r>
              <a:rPr lang="es-NI" sz="1200" dirty="0" smtClean="0"/>
              <a:t>La coach se observa como ha adoptado durante la sesión el lenguaje del equipo logrando empatía y apertura de las participantes.</a:t>
            </a:r>
            <a:endParaRPr lang="es-NI" sz="1200" dirty="0"/>
          </a:p>
        </p:txBody>
      </p:sp>
      <p:sp>
        <p:nvSpPr>
          <p:cNvPr id="17" name="Rectángulo 16"/>
          <p:cNvSpPr/>
          <p:nvPr/>
        </p:nvSpPr>
        <p:spPr>
          <a:xfrm>
            <a:off x="5474307" y="5520939"/>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8" name="CuadroTexto 17"/>
          <p:cNvSpPr txBox="1"/>
          <p:nvPr/>
        </p:nvSpPr>
        <p:spPr>
          <a:xfrm>
            <a:off x="6779027" y="5736477"/>
            <a:ext cx="4932609" cy="646331"/>
          </a:xfrm>
          <a:prstGeom prst="rect">
            <a:avLst/>
          </a:prstGeom>
          <a:noFill/>
        </p:spPr>
        <p:txBody>
          <a:bodyPr wrap="square" rtlCol="0">
            <a:spAutoFit/>
          </a:bodyPr>
          <a:lstStyle/>
          <a:p>
            <a:r>
              <a:rPr lang="es-NI" sz="1200" dirty="0" smtClean="0"/>
              <a:t>La coach hace varias preguntas que en momentos parece retroceder el avances esto con el fin de dejar acentuado la participación y decisión del equipo de cumplir su objetivo traído ala sesión.</a:t>
            </a:r>
            <a:endParaRPr lang="es-NI" sz="1200" dirty="0"/>
          </a:p>
        </p:txBody>
      </p:sp>
    </p:spTree>
    <p:extLst>
      <p:ext uri="{BB962C8B-B14F-4D97-AF65-F5344CB8AC3E}">
        <p14:creationId xmlns:p14="http://schemas.microsoft.com/office/powerpoint/2010/main" val="1178305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96238" y="1159098"/>
            <a:ext cx="12095762" cy="5241701"/>
          </a:xfrm>
          <a:prstGeom prst="rect">
            <a:avLst/>
          </a:prstGeom>
        </p:spPr>
      </p:pic>
      <p:sp>
        <p:nvSpPr>
          <p:cNvPr id="3" name="CuadroTexto 2"/>
          <p:cNvSpPr txBox="1"/>
          <p:nvPr/>
        </p:nvSpPr>
        <p:spPr>
          <a:xfrm>
            <a:off x="6768396" y="1793185"/>
            <a:ext cx="4932609" cy="461665"/>
          </a:xfrm>
          <a:prstGeom prst="rect">
            <a:avLst/>
          </a:prstGeom>
          <a:noFill/>
        </p:spPr>
        <p:txBody>
          <a:bodyPr wrap="square" rtlCol="0">
            <a:spAutoFit/>
          </a:bodyPr>
          <a:lstStyle/>
          <a:p>
            <a:r>
              <a:rPr lang="es-NI" sz="1200" dirty="0" smtClean="0"/>
              <a:t>La coach al verificar los aportes del equipo apoya en replantearse proceso al equipo que serán parte del objetivo.</a:t>
            </a:r>
            <a:endParaRPr lang="es-NI" sz="1200" dirty="0"/>
          </a:p>
        </p:txBody>
      </p:sp>
      <p:sp>
        <p:nvSpPr>
          <p:cNvPr id="5" name="Rectángulo 4"/>
          <p:cNvSpPr/>
          <p:nvPr/>
        </p:nvSpPr>
        <p:spPr>
          <a:xfrm>
            <a:off x="5555062" y="156235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ángulo 5"/>
          <p:cNvSpPr/>
          <p:nvPr/>
        </p:nvSpPr>
        <p:spPr>
          <a:xfrm>
            <a:off x="5555259" y="2254850"/>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CuadroTexto 6"/>
          <p:cNvSpPr txBox="1"/>
          <p:nvPr/>
        </p:nvSpPr>
        <p:spPr>
          <a:xfrm>
            <a:off x="6768396" y="2485682"/>
            <a:ext cx="4932609" cy="276999"/>
          </a:xfrm>
          <a:prstGeom prst="rect">
            <a:avLst/>
          </a:prstGeom>
          <a:noFill/>
        </p:spPr>
        <p:txBody>
          <a:bodyPr wrap="square" rtlCol="0">
            <a:spAutoFit/>
          </a:bodyPr>
          <a:lstStyle/>
          <a:p>
            <a:r>
              <a:rPr lang="es-NI" sz="1200" dirty="0" smtClean="0"/>
              <a:t>La coach en todo momento se busca.</a:t>
            </a:r>
            <a:endParaRPr lang="es-NI" sz="1200" dirty="0"/>
          </a:p>
        </p:txBody>
      </p:sp>
      <p:sp>
        <p:nvSpPr>
          <p:cNvPr id="8" name="Rectángulo 7"/>
          <p:cNvSpPr/>
          <p:nvPr/>
        </p:nvSpPr>
        <p:spPr>
          <a:xfrm>
            <a:off x="5525696" y="385925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9" name="CuadroTexto 8"/>
          <p:cNvSpPr txBox="1"/>
          <p:nvPr/>
        </p:nvSpPr>
        <p:spPr>
          <a:xfrm>
            <a:off x="6846368" y="4153548"/>
            <a:ext cx="4932609" cy="461665"/>
          </a:xfrm>
          <a:prstGeom prst="rect">
            <a:avLst/>
          </a:prstGeom>
          <a:noFill/>
        </p:spPr>
        <p:txBody>
          <a:bodyPr wrap="square" rtlCol="0">
            <a:spAutoFit/>
          </a:bodyPr>
          <a:lstStyle/>
          <a:p>
            <a:r>
              <a:rPr lang="es-NI" sz="1200" dirty="0" smtClean="0"/>
              <a:t>La coach verificar los pasos , repasa fechas, asignaciones y avances logrado en la sesión .</a:t>
            </a:r>
            <a:endParaRPr lang="es-NI" sz="1200" dirty="0"/>
          </a:p>
        </p:txBody>
      </p:sp>
      <p:sp>
        <p:nvSpPr>
          <p:cNvPr id="10" name="Rectángulo 9"/>
          <p:cNvSpPr/>
          <p:nvPr/>
        </p:nvSpPr>
        <p:spPr>
          <a:xfrm>
            <a:off x="5525696" y="293592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1" name="CuadroTexto 10"/>
          <p:cNvSpPr txBox="1"/>
          <p:nvPr/>
        </p:nvSpPr>
        <p:spPr>
          <a:xfrm>
            <a:off x="6768396" y="3239975"/>
            <a:ext cx="4932609" cy="461665"/>
          </a:xfrm>
          <a:prstGeom prst="rect">
            <a:avLst/>
          </a:prstGeom>
          <a:noFill/>
        </p:spPr>
        <p:txBody>
          <a:bodyPr wrap="square" rtlCol="0">
            <a:spAutoFit/>
          </a:bodyPr>
          <a:lstStyle/>
          <a:p>
            <a:r>
              <a:rPr lang="es-NI" sz="1200" dirty="0" smtClean="0"/>
              <a:t>La coach permite al equipo explorarse de acuerdo a sus posibilidades lograr sus compromisos </a:t>
            </a:r>
            <a:endParaRPr lang="es-NI" sz="1200" dirty="0"/>
          </a:p>
        </p:txBody>
      </p:sp>
      <p:sp>
        <p:nvSpPr>
          <p:cNvPr id="12" name="CuadroTexto 11"/>
          <p:cNvSpPr txBox="1"/>
          <p:nvPr/>
        </p:nvSpPr>
        <p:spPr>
          <a:xfrm>
            <a:off x="6846368" y="4861674"/>
            <a:ext cx="4932609" cy="646331"/>
          </a:xfrm>
          <a:prstGeom prst="rect">
            <a:avLst/>
          </a:prstGeom>
          <a:noFill/>
        </p:spPr>
        <p:txBody>
          <a:bodyPr wrap="square" rtlCol="0">
            <a:spAutoFit/>
          </a:bodyPr>
          <a:lstStyle/>
          <a:p>
            <a:r>
              <a:rPr lang="es-NI" sz="1200" dirty="0" smtClean="0"/>
              <a:t>La coach por medio de decisiones poderosas de equipos hace una reflexión al equipo de por medio de una frase lo que llega y pueden seguir aportando como miembro participativo del equipo</a:t>
            </a:r>
            <a:endParaRPr lang="es-NI" sz="1200" dirty="0"/>
          </a:p>
        </p:txBody>
      </p:sp>
      <p:sp>
        <p:nvSpPr>
          <p:cNvPr id="13" name="Rectángulo 12"/>
          <p:cNvSpPr/>
          <p:nvPr/>
        </p:nvSpPr>
        <p:spPr>
          <a:xfrm>
            <a:off x="5489994" y="4782581"/>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4" name="Rectángulo 13"/>
          <p:cNvSpPr/>
          <p:nvPr/>
        </p:nvSpPr>
        <p:spPr>
          <a:xfrm>
            <a:off x="5525696" y="5477469"/>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5" name="CuadroTexto 14"/>
          <p:cNvSpPr txBox="1"/>
          <p:nvPr/>
        </p:nvSpPr>
        <p:spPr>
          <a:xfrm>
            <a:off x="6846368" y="5616538"/>
            <a:ext cx="4932609" cy="646331"/>
          </a:xfrm>
          <a:prstGeom prst="rect">
            <a:avLst/>
          </a:prstGeom>
          <a:noFill/>
        </p:spPr>
        <p:txBody>
          <a:bodyPr wrap="square" rtlCol="0">
            <a:spAutoFit/>
          </a:bodyPr>
          <a:lstStyle/>
          <a:p>
            <a:r>
              <a:rPr lang="es-NI" sz="1200" dirty="0" smtClean="0"/>
              <a:t>La coach permite ver que el propio equipo encuentre oportunidades y por medio de las fortalezas que tiene cada una aporte a las acciones cotidianas como equipo</a:t>
            </a:r>
            <a:endParaRPr lang="es-NI" sz="1200" dirty="0"/>
          </a:p>
        </p:txBody>
      </p:sp>
    </p:spTree>
    <p:extLst>
      <p:ext uri="{BB962C8B-B14F-4D97-AF65-F5344CB8AC3E}">
        <p14:creationId xmlns:p14="http://schemas.microsoft.com/office/powerpoint/2010/main" val="2859935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3030" y="540914"/>
            <a:ext cx="12088969" cy="5859886"/>
          </a:xfrm>
          <a:prstGeom prst="rect">
            <a:avLst/>
          </a:prstGeom>
        </p:spPr>
      </p:pic>
      <p:sp>
        <p:nvSpPr>
          <p:cNvPr id="3" name="Rectángulo 2"/>
          <p:cNvSpPr/>
          <p:nvPr/>
        </p:nvSpPr>
        <p:spPr>
          <a:xfrm>
            <a:off x="5546961" y="2051716"/>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5" name="Rectángulo 4"/>
          <p:cNvSpPr/>
          <p:nvPr/>
        </p:nvSpPr>
        <p:spPr>
          <a:xfrm>
            <a:off x="5546961" y="4702768"/>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ángulo 5"/>
          <p:cNvSpPr/>
          <p:nvPr/>
        </p:nvSpPr>
        <p:spPr>
          <a:xfrm>
            <a:off x="5546961" y="1277014"/>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7" name="Rectángulo 6"/>
          <p:cNvSpPr/>
          <p:nvPr/>
        </p:nvSpPr>
        <p:spPr>
          <a:xfrm>
            <a:off x="5546961" y="290073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8" name="Rectángulo 7"/>
          <p:cNvSpPr/>
          <p:nvPr/>
        </p:nvSpPr>
        <p:spPr>
          <a:xfrm>
            <a:off x="5546961" y="3853752"/>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9" name="Rectángulo 8"/>
          <p:cNvSpPr/>
          <p:nvPr/>
        </p:nvSpPr>
        <p:spPr>
          <a:xfrm>
            <a:off x="5546961" y="5446428"/>
            <a:ext cx="484428" cy="923330"/>
          </a:xfrm>
          <a:prstGeom prst="rect">
            <a:avLst/>
          </a:prstGeom>
          <a:noFill/>
        </p:spPr>
        <p:txBody>
          <a:bodyPr wrap="none" lIns="91440" tIns="45720" rIns="91440" bIns="45720">
            <a:spAutoFit/>
          </a:bodyPr>
          <a:lstStyle/>
          <a:p>
            <a:pPr algn="ctr"/>
            <a:r>
              <a:rPr lang="es-ES" sz="5400" dirty="0">
                <a:ln w="0"/>
                <a:effectLst>
                  <a:outerShdw blurRad="38100" dist="19050" dir="2700000" algn="tl" rotWithShape="0">
                    <a:schemeClr val="dk1">
                      <a:alpha val="40000"/>
                    </a:schemeClr>
                  </a:outerShdw>
                </a:effectLst>
              </a:rPr>
              <a:t>x</a:t>
            </a:r>
            <a:endParaRPr lang="es-ES" sz="5400" b="0" cap="none" spc="0" dirty="0">
              <a:ln w="0"/>
              <a:solidFill>
                <a:schemeClr val="tx1"/>
              </a:solidFill>
              <a:effectLst>
                <a:outerShdw blurRad="38100" dist="19050" dir="2700000" algn="tl" rotWithShape="0">
                  <a:schemeClr val="dk1">
                    <a:alpha val="40000"/>
                  </a:schemeClr>
                </a:outerShdw>
              </a:effectLst>
            </a:endParaRPr>
          </a:p>
        </p:txBody>
      </p:sp>
      <p:sp>
        <p:nvSpPr>
          <p:cNvPr id="10" name="CuadroTexto 9"/>
          <p:cNvSpPr txBox="1"/>
          <p:nvPr/>
        </p:nvSpPr>
        <p:spPr>
          <a:xfrm>
            <a:off x="6952694" y="5584927"/>
            <a:ext cx="4932609" cy="646331"/>
          </a:xfrm>
          <a:prstGeom prst="rect">
            <a:avLst/>
          </a:prstGeom>
          <a:noFill/>
        </p:spPr>
        <p:txBody>
          <a:bodyPr wrap="square" rtlCol="0">
            <a:spAutoFit/>
          </a:bodyPr>
          <a:lstStyle/>
          <a:p>
            <a:r>
              <a:rPr lang="es-NI" sz="1200" dirty="0" smtClean="0"/>
              <a:t>La coach transfiere al equipo todo lo construido durante la sesión y lo logrado como equipos y como están comprometidas con esto dado en la sesión por el mismo equipo</a:t>
            </a:r>
            <a:endParaRPr lang="es-NI" sz="1200" dirty="0"/>
          </a:p>
        </p:txBody>
      </p:sp>
      <p:sp>
        <p:nvSpPr>
          <p:cNvPr id="11" name="CuadroTexto 10"/>
          <p:cNvSpPr txBox="1"/>
          <p:nvPr/>
        </p:nvSpPr>
        <p:spPr>
          <a:xfrm>
            <a:off x="6871178" y="1405385"/>
            <a:ext cx="4932609" cy="276999"/>
          </a:xfrm>
          <a:prstGeom prst="rect">
            <a:avLst/>
          </a:prstGeom>
          <a:noFill/>
        </p:spPr>
        <p:txBody>
          <a:bodyPr wrap="square" rtlCol="0">
            <a:spAutoFit/>
          </a:bodyPr>
          <a:lstStyle/>
          <a:p>
            <a:r>
              <a:rPr lang="es-NI" sz="1200" dirty="0" smtClean="0"/>
              <a:t>La coach les hace ver sus pasos creados por ellas.</a:t>
            </a:r>
            <a:endParaRPr lang="es-NI" sz="1200" dirty="0"/>
          </a:p>
        </p:txBody>
      </p:sp>
      <p:sp>
        <p:nvSpPr>
          <p:cNvPr id="12" name="CuadroTexto 11"/>
          <p:cNvSpPr txBox="1"/>
          <p:nvPr/>
        </p:nvSpPr>
        <p:spPr>
          <a:xfrm>
            <a:off x="6952694" y="2213782"/>
            <a:ext cx="4932609" cy="646331"/>
          </a:xfrm>
          <a:prstGeom prst="rect">
            <a:avLst/>
          </a:prstGeom>
          <a:noFill/>
        </p:spPr>
        <p:txBody>
          <a:bodyPr wrap="square" rtlCol="0">
            <a:spAutoFit/>
          </a:bodyPr>
          <a:lstStyle/>
          <a:p>
            <a:r>
              <a:rPr lang="es-NI" sz="1200" dirty="0" smtClean="0"/>
              <a:t>La coach hace un </a:t>
            </a:r>
            <a:r>
              <a:rPr lang="es-NI" sz="1200" dirty="0" err="1" smtClean="0"/>
              <a:t>inside</a:t>
            </a:r>
            <a:r>
              <a:rPr lang="es-NI" sz="1200" dirty="0" smtClean="0"/>
              <a:t> al equipo de todo lo propuesto y como pueden desde la fortalezas de cada uno llevarlo acabo al conocerse como equipo sus posibilidades.</a:t>
            </a:r>
            <a:endParaRPr lang="es-NI" sz="1200" dirty="0"/>
          </a:p>
        </p:txBody>
      </p:sp>
      <p:sp>
        <p:nvSpPr>
          <p:cNvPr id="13" name="CuadroTexto 12"/>
          <p:cNvSpPr txBox="1"/>
          <p:nvPr/>
        </p:nvSpPr>
        <p:spPr>
          <a:xfrm>
            <a:off x="6775485" y="3992251"/>
            <a:ext cx="4932609" cy="461665"/>
          </a:xfrm>
          <a:prstGeom prst="rect">
            <a:avLst/>
          </a:prstGeom>
          <a:noFill/>
        </p:spPr>
        <p:txBody>
          <a:bodyPr wrap="square" rtlCol="0">
            <a:spAutoFit/>
          </a:bodyPr>
          <a:lstStyle/>
          <a:p>
            <a:r>
              <a:rPr lang="es-NI" sz="1200" dirty="0" smtClean="0"/>
              <a:t>La coach hace un recuento de los compromisos hechos por cada una de las integrantes del equipo para lograr su objetivo como equipo</a:t>
            </a:r>
            <a:endParaRPr lang="es-NI" sz="1200" dirty="0"/>
          </a:p>
        </p:txBody>
      </p:sp>
      <p:sp>
        <p:nvSpPr>
          <p:cNvPr id="14" name="CuadroTexto 13"/>
          <p:cNvSpPr txBox="1"/>
          <p:nvPr/>
        </p:nvSpPr>
        <p:spPr>
          <a:xfrm>
            <a:off x="6952694" y="2975046"/>
            <a:ext cx="4932609" cy="830997"/>
          </a:xfrm>
          <a:prstGeom prst="rect">
            <a:avLst/>
          </a:prstGeom>
          <a:noFill/>
        </p:spPr>
        <p:txBody>
          <a:bodyPr wrap="square" rtlCol="0">
            <a:spAutoFit/>
          </a:bodyPr>
          <a:lstStyle/>
          <a:p>
            <a:r>
              <a:rPr lang="es-NI" sz="1200" dirty="0" smtClean="0"/>
              <a:t>La coach a través de preguntas revisan cosas que han pasado antes que no les ha podido materializar sus objetivos antes de la sesión para lograr estas barreras no considerarlas para este nuevo pasos a paso de su objetivo y compromisos </a:t>
            </a:r>
            <a:endParaRPr lang="es-NI" sz="1200" dirty="0"/>
          </a:p>
        </p:txBody>
      </p:sp>
      <p:sp>
        <p:nvSpPr>
          <p:cNvPr id="15" name="CuadroTexto 14"/>
          <p:cNvSpPr txBox="1"/>
          <p:nvPr/>
        </p:nvSpPr>
        <p:spPr>
          <a:xfrm>
            <a:off x="6871178" y="4902888"/>
            <a:ext cx="4932609" cy="461665"/>
          </a:xfrm>
          <a:prstGeom prst="rect">
            <a:avLst/>
          </a:prstGeom>
          <a:noFill/>
        </p:spPr>
        <p:txBody>
          <a:bodyPr wrap="square" rtlCol="0">
            <a:spAutoFit/>
          </a:bodyPr>
          <a:lstStyle/>
          <a:p>
            <a:r>
              <a:rPr lang="es-NI" sz="1200" dirty="0" smtClean="0"/>
              <a:t>La coach propone al equipo el cierre de la sesión revisando lo logrado, agradece participar en este proceso.</a:t>
            </a:r>
            <a:endParaRPr lang="es-NI" sz="1200" dirty="0"/>
          </a:p>
        </p:txBody>
      </p:sp>
    </p:spTree>
    <p:extLst>
      <p:ext uri="{BB962C8B-B14F-4D97-AF65-F5344CB8AC3E}">
        <p14:creationId xmlns:p14="http://schemas.microsoft.com/office/powerpoint/2010/main" val="289919207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10349</TotalTime>
  <Words>1291</Words>
  <Application>Microsoft Office PowerPoint</Application>
  <PresentationFormat>Panorámica</PresentationFormat>
  <Paragraphs>92</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Maryorys Stella Maldonado Vergara</dc:creator>
  <cp:lastModifiedBy>HP</cp:lastModifiedBy>
  <cp:revision>21</cp:revision>
  <dcterms:created xsi:type="dcterms:W3CDTF">2020-06-08T21:41:44Z</dcterms:created>
  <dcterms:modified xsi:type="dcterms:W3CDTF">2020-07-20T18:14:40Z</dcterms:modified>
</cp:coreProperties>
</file>