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488"/>
    <a:srgbClr val="65B2FF"/>
    <a:srgbClr val="99FF99"/>
    <a:srgbClr val="DCD034"/>
    <a:srgbClr val="E06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5FFF98-1B28-49ED-A638-104DED23673F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5817F2F-5967-4E11-8172-D809CEC2F3D2}">
      <dgm:prSet phldrT="[Texto]"/>
      <dgm:spPr/>
      <dgm:t>
        <a:bodyPr/>
        <a:lstStyle/>
        <a:p>
          <a:r>
            <a:rPr lang="es-NI" smtClean="0"/>
            <a:t>FALTA COMPROMISO</a:t>
          </a:r>
          <a:endParaRPr lang="es-NI"/>
        </a:p>
      </dgm:t>
    </dgm:pt>
    <dgm:pt modelId="{781E89F5-F817-4FE5-AB68-6AED879C773E}" type="parTrans" cxnId="{E2F940A2-002E-488A-93C0-4A5964F9A8D0}">
      <dgm:prSet/>
      <dgm:spPr/>
      <dgm:t>
        <a:bodyPr/>
        <a:lstStyle/>
        <a:p>
          <a:endParaRPr lang="es-NI"/>
        </a:p>
      </dgm:t>
    </dgm:pt>
    <dgm:pt modelId="{8825FBC3-1561-41C7-9124-7C912659E44F}" type="sibTrans" cxnId="{E2F940A2-002E-488A-93C0-4A5964F9A8D0}">
      <dgm:prSet/>
      <dgm:spPr/>
      <dgm:t>
        <a:bodyPr/>
        <a:lstStyle/>
        <a:p>
          <a:endParaRPr lang="es-NI"/>
        </a:p>
      </dgm:t>
    </dgm:pt>
    <dgm:pt modelId="{C73227C0-FB85-4E11-9837-DACCDAA0F24A}">
      <dgm:prSet phldrT="[Texto]"/>
      <dgm:spPr/>
      <dgm:t>
        <a:bodyPr/>
        <a:lstStyle/>
        <a:p>
          <a:r>
            <a:rPr lang="es-NI" dirty="0" smtClean="0"/>
            <a:t>TEMOR AL CONFLICTO</a:t>
          </a:r>
          <a:endParaRPr lang="es-NI" dirty="0"/>
        </a:p>
      </dgm:t>
    </dgm:pt>
    <dgm:pt modelId="{93966CD6-60A0-4B8B-8700-D050B9F61B8B}" type="parTrans" cxnId="{7CD9C516-B8ED-4862-A729-D2332FC4CF10}">
      <dgm:prSet/>
      <dgm:spPr/>
      <dgm:t>
        <a:bodyPr/>
        <a:lstStyle/>
        <a:p>
          <a:endParaRPr lang="es-NI"/>
        </a:p>
      </dgm:t>
    </dgm:pt>
    <dgm:pt modelId="{9B88E3D2-28A3-4579-9572-474A662D69A3}" type="sibTrans" cxnId="{7CD9C516-B8ED-4862-A729-D2332FC4CF10}">
      <dgm:prSet/>
      <dgm:spPr/>
      <dgm:t>
        <a:bodyPr/>
        <a:lstStyle/>
        <a:p>
          <a:endParaRPr lang="es-NI"/>
        </a:p>
      </dgm:t>
    </dgm:pt>
    <dgm:pt modelId="{2CAE9211-8C44-4520-97C8-33562C0B2AB1}">
      <dgm:prSet phldrT="[Texto]"/>
      <dgm:spPr/>
      <dgm:t>
        <a:bodyPr/>
        <a:lstStyle/>
        <a:p>
          <a:r>
            <a:rPr lang="es-NI" dirty="0" smtClean="0"/>
            <a:t>FALTA CONFIANZA</a:t>
          </a:r>
          <a:endParaRPr lang="es-NI" dirty="0"/>
        </a:p>
      </dgm:t>
    </dgm:pt>
    <dgm:pt modelId="{F18BBCF4-3A24-4E76-89C3-17F5A44EFC8B}" type="parTrans" cxnId="{4B1FA94A-8007-41C4-9A92-1A3214D74285}">
      <dgm:prSet/>
      <dgm:spPr/>
      <dgm:t>
        <a:bodyPr/>
        <a:lstStyle/>
        <a:p>
          <a:endParaRPr lang="es-NI"/>
        </a:p>
      </dgm:t>
    </dgm:pt>
    <dgm:pt modelId="{3E41C2B9-F69D-47A1-A226-23B0100A553F}" type="sibTrans" cxnId="{4B1FA94A-8007-41C4-9A92-1A3214D74285}">
      <dgm:prSet/>
      <dgm:spPr/>
      <dgm:t>
        <a:bodyPr/>
        <a:lstStyle/>
        <a:p>
          <a:endParaRPr lang="es-NI"/>
        </a:p>
      </dgm:t>
    </dgm:pt>
    <dgm:pt modelId="{E2BE1536-B138-493A-BA5B-53EFA7B19F29}">
      <dgm:prSet phldrT="[Texto]"/>
      <dgm:spPr/>
      <dgm:t>
        <a:bodyPr/>
        <a:lstStyle/>
        <a:p>
          <a:r>
            <a:rPr lang="es-NI" smtClean="0"/>
            <a:t>EVADIR </a:t>
          </a:r>
        </a:p>
        <a:p>
          <a:r>
            <a:rPr lang="es-NI" smtClean="0"/>
            <a:t>RESPONSABILIDAD</a:t>
          </a:r>
          <a:endParaRPr lang="es-NI" dirty="0"/>
        </a:p>
      </dgm:t>
    </dgm:pt>
    <dgm:pt modelId="{ABC0A518-CCDE-4037-B8B6-BD7C3C4F8900}" type="sibTrans" cxnId="{146A826F-0B76-4248-B4D7-75BFF2405CE2}">
      <dgm:prSet/>
      <dgm:spPr/>
      <dgm:t>
        <a:bodyPr/>
        <a:lstStyle/>
        <a:p>
          <a:endParaRPr lang="es-NI"/>
        </a:p>
      </dgm:t>
    </dgm:pt>
    <dgm:pt modelId="{DDE2218F-D96D-41D0-B1BC-F94D7BF8703D}" type="parTrans" cxnId="{146A826F-0B76-4248-B4D7-75BFF2405CE2}">
      <dgm:prSet/>
      <dgm:spPr/>
      <dgm:t>
        <a:bodyPr/>
        <a:lstStyle/>
        <a:p>
          <a:endParaRPr lang="es-NI"/>
        </a:p>
      </dgm:t>
    </dgm:pt>
    <dgm:pt modelId="{2C790764-DAE5-4715-8637-FF59F3E71205}">
      <dgm:prSet phldrT="[Texto]" custT="1"/>
      <dgm:spPr/>
      <dgm:t>
        <a:bodyPr/>
        <a:lstStyle/>
        <a:p>
          <a:r>
            <a:rPr lang="es-NI" sz="600" dirty="0" smtClean="0"/>
            <a:t>DESATENDER </a:t>
          </a:r>
        </a:p>
        <a:p>
          <a:r>
            <a:rPr lang="es-NI" sz="600" dirty="0" smtClean="0"/>
            <a:t>RESULTADO</a:t>
          </a:r>
          <a:r>
            <a:rPr lang="es-NI" sz="800" dirty="0" smtClean="0"/>
            <a:t>S</a:t>
          </a:r>
          <a:endParaRPr lang="es-NI" sz="800" dirty="0"/>
        </a:p>
      </dgm:t>
    </dgm:pt>
    <dgm:pt modelId="{D15BE037-8EAF-4CD0-8CA2-0AFE3A29D9D6}" type="parTrans" cxnId="{D580FE9A-1329-4557-A9CE-A81F3854974B}">
      <dgm:prSet/>
      <dgm:spPr/>
      <dgm:t>
        <a:bodyPr/>
        <a:lstStyle/>
        <a:p>
          <a:endParaRPr lang="es-NI"/>
        </a:p>
      </dgm:t>
    </dgm:pt>
    <dgm:pt modelId="{73865D58-FE8C-4DC4-A350-F5C586E0BDB0}" type="sibTrans" cxnId="{D580FE9A-1329-4557-A9CE-A81F3854974B}">
      <dgm:prSet/>
      <dgm:spPr/>
      <dgm:t>
        <a:bodyPr/>
        <a:lstStyle/>
        <a:p>
          <a:endParaRPr lang="es-NI"/>
        </a:p>
      </dgm:t>
    </dgm:pt>
    <dgm:pt modelId="{B1CACE1A-F417-4544-829A-B82961AA249B}">
      <dgm:prSet phldrT="[Texto]" custT="1"/>
      <dgm:spPr/>
      <dgm:t>
        <a:bodyPr/>
        <a:lstStyle/>
        <a:p>
          <a:r>
            <a:rPr lang="es-NI" sz="600" dirty="0" smtClean="0">
              <a:solidFill>
                <a:schemeClr val="accent2"/>
              </a:solidFill>
            </a:rPr>
            <a:t>.</a:t>
          </a:r>
          <a:endParaRPr lang="es-NI" sz="600" dirty="0">
            <a:solidFill>
              <a:schemeClr val="accent2"/>
            </a:solidFill>
          </a:endParaRPr>
        </a:p>
      </dgm:t>
    </dgm:pt>
    <dgm:pt modelId="{AAED841C-495F-4ADB-9C5E-0DF95285F61D}" type="sibTrans" cxnId="{B8DD68FA-D48B-4F2C-A403-ECDFA073E508}">
      <dgm:prSet/>
      <dgm:spPr/>
      <dgm:t>
        <a:bodyPr/>
        <a:lstStyle/>
        <a:p>
          <a:endParaRPr lang="es-NI"/>
        </a:p>
      </dgm:t>
    </dgm:pt>
    <dgm:pt modelId="{146B19E2-335A-484C-BE83-560805D070D6}" type="parTrans" cxnId="{B8DD68FA-D48B-4F2C-A403-ECDFA073E508}">
      <dgm:prSet/>
      <dgm:spPr/>
      <dgm:t>
        <a:bodyPr/>
        <a:lstStyle/>
        <a:p>
          <a:endParaRPr lang="es-NI"/>
        </a:p>
      </dgm:t>
    </dgm:pt>
    <dgm:pt modelId="{71969EBA-0A7F-4454-97AB-CB3A1E64F4F0}" type="pres">
      <dgm:prSet presAssocID="{825FFF98-1B28-49ED-A638-104DED23673F}" presName="Name0" presStyleCnt="0">
        <dgm:presLayoutVars>
          <dgm:dir/>
          <dgm:animLvl val="lvl"/>
          <dgm:resizeHandles val="exact"/>
        </dgm:presLayoutVars>
      </dgm:prSet>
      <dgm:spPr/>
    </dgm:pt>
    <dgm:pt modelId="{235FF8F1-72ED-491C-997D-D9DA0880E32F}" type="pres">
      <dgm:prSet presAssocID="{B1CACE1A-F417-4544-829A-B82961AA249B}" presName="Name8" presStyleCnt="0"/>
      <dgm:spPr/>
    </dgm:pt>
    <dgm:pt modelId="{EF4090BA-A3A9-454B-9B33-D84E4B432420}" type="pres">
      <dgm:prSet presAssocID="{B1CACE1A-F417-4544-829A-B82961AA249B}" presName="level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CD3EADA6-6443-421D-AEF7-8F0B0913FB74}" type="pres">
      <dgm:prSet presAssocID="{B1CACE1A-F417-4544-829A-B82961AA249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F5C4DB8C-156C-4DC2-8325-563DAC33EDBF}" type="pres">
      <dgm:prSet presAssocID="{2C790764-DAE5-4715-8637-FF59F3E71205}" presName="Name8" presStyleCnt="0"/>
      <dgm:spPr/>
    </dgm:pt>
    <dgm:pt modelId="{F6B4881F-4065-4003-A5EC-558A4BFCFC0F}" type="pres">
      <dgm:prSet presAssocID="{2C790764-DAE5-4715-8637-FF59F3E71205}" presName="level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0CEEDD21-B3DE-4C3B-89C0-439D45BB2960}" type="pres">
      <dgm:prSet presAssocID="{2C790764-DAE5-4715-8637-FF59F3E7120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5C44F22-5EE2-46E5-A694-6AF843BB1252}" type="pres">
      <dgm:prSet presAssocID="{E2BE1536-B138-493A-BA5B-53EFA7B19F29}" presName="Name8" presStyleCnt="0"/>
      <dgm:spPr/>
    </dgm:pt>
    <dgm:pt modelId="{0D4A6789-0149-4E36-869C-43409F6D4A29}" type="pres">
      <dgm:prSet presAssocID="{E2BE1536-B138-493A-BA5B-53EFA7B19F29}" presName="level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79001B16-8167-4EB7-B005-AF6889359BEC}" type="pres">
      <dgm:prSet presAssocID="{E2BE1536-B138-493A-BA5B-53EFA7B19F2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3CB97D4-7509-47BC-B342-3C29A50B1522}" type="pres">
      <dgm:prSet presAssocID="{85817F2F-5967-4E11-8172-D809CEC2F3D2}" presName="Name8" presStyleCnt="0"/>
      <dgm:spPr/>
    </dgm:pt>
    <dgm:pt modelId="{1EE0CADE-6120-4851-AD23-FA84ED5F2AE8}" type="pres">
      <dgm:prSet presAssocID="{85817F2F-5967-4E11-8172-D809CEC2F3D2}" presName="level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399B362F-80BA-433B-9630-91CD3105FDAA}" type="pres">
      <dgm:prSet presAssocID="{85817F2F-5967-4E11-8172-D809CEC2F3D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3F730964-7B33-417C-8BBF-245F9C19AEAB}" type="pres">
      <dgm:prSet presAssocID="{C73227C0-FB85-4E11-9837-DACCDAA0F24A}" presName="Name8" presStyleCnt="0"/>
      <dgm:spPr/>
    </dgm:pt>
    <dgm:pt modelId="{788F2166-972C-42BA-8A60-7915DC3361FB}" type="pres">
      <dgm:prSet presAssocID="{C73227C0-FB85-4E11-9837-DACCDAA0F24A}" presName="level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415EA3EF-002F-4303-85CB-539580F72576}" type="pres">
      <dgm:prSet presAssocID="{C73227C0-FB85-4E11-9837-DACCDAA0F24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1B97BE06-AC65-4F3C-9FE9-FF715222C595}" type="pres">
      <dgm:prSet presAssocID="{2CAE9211-8C44-4520-97C8-33562C0B2AB1}" presName="Name8" presStyleCnt="0"/>
      <dgm:spPr/>
    </dgm:pt>
    <dgm:pt modelId="{32E9E17F-055B-4841-A3BB-4E686BF16694}" type="pres">
      <dgm:prSet presAssocID="{2CAE9211-8C44-4520-97C8-33562C0B2AB1}" presName="level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9A934D2F-E35E-4D9F-90F2-87BCCE32A3BE}" type="pres">
      <dgm:prSet presAssocID="{2CAE9211-8C44-4520-97C8-33562C0B2AB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5E60BF95-C567-4B14-9AC3-28FA5709CE71}" type="presOf" srcId="{E2BE1536-B138-493A-BA5B-53EFA7B19F29}" destId="{79001B16-8167-4EB7-B005-AF6889359BEC}" srcOrd="1" destOrd="0" presId="urn:microsoft.com/office/officeart/2005/8/layout/pyramid1"/>
    <dgm:cxn modelId="{E03AEDBB-B3BB-45F1-AEBF-C49D6730451D}" type="presOf" srcId="{C73227C0-FB85-4E11-9837-DACCDAA0F24A}" destId="{788F2166-972C-42BA-8A60-7915DC3361FB}" srcOrd="0" destOrd="0" presId="urn:microsoft.com/office/officeart/2005/8/layout/pyramid1"/>
    <dgm:cxn modelId="{D580FE9A-1329-4557-A9CE-A81F3854974B}" srcId="{825FFF98-1B28-49ED-A638-104DED23673F}" destId="{2C790764-DAE5-4715-8637-FF59F3E71205}" srcOrd="1" destOrd="0" parTransId="{D15BE037-8EAF-4CD0-8CA2-0AFE3A29D9D6}" sibTransId="{73865D58-FE8C-4DC4-A350-F5C586E0BDB0}"/>
    <dgm:cxn modelId="{B8DD68FA-D48B-4F2C-A403-ECDFA073E508}" srcId="{825FFF98-1B28-49ED-A638-104DED23673F}" destId="{B1CACE1A-F417-4544-829A-B82961AA249B}" srcOrd="0" destOrd="0" parTransId="{146B19E2-335A-484C-BE83-560805D070D6}" sibTransId="{AAED841C-495F-4ADB-9C5E-0DF95285F61D}"/>
    <dgm:cxn modelId="{7474D2A8-0C81-41DF-B733-46C160174EEB}" type="presOf" srcId="{85817F2F-5967-4E11-8172-D809CEC2F3D2}" destId="{399B362F-80BA-433B-9630-91CD3105FDAA}" srcOrd="1" destOrd="0" presId="urn:microsoft.com/office/officeart/2005/8/layout/pyramid1"/>
    <dgm:cxn modelId="{7CD9C516-B8ED-4862-A729-D2332FC4CF10}" srcId="{825FFF98-1B28-49ED-A638-104DED23673F}" destId="{C73227C0-FB85-4E11-9837-DACCDAA0F24A}" srcOrd="4" destOrd="0" parTransId="{93966CD6-60A0-4B8B-8700-D050B9F61B8B}" sibTransId="{9B88E3D2-28A3-4579-9572-474A662D69A3}"/>
    <dgm:cxn modelId="{52FBA88D-FD4A-45E0-B6A6-8E91B60C7FAA}" type="presOf" srcId="{825FFF98-1B28-49ED-A638-104DED23673F}" destId="{71969EBA-0A7F-4454-97AB-CB3A1E64F4F0}" srcOrd="0" destOrd="0" presId="urn:microsoft.com/office/officeart/2005/8/layout/pyramid1"/>
    <dgm:cxn modelId="{E3DAEAE9-7AD2-488D-8D85-63D025508F11}" type="presOf" srcId="{2CAE9211-8C44-4520-97C8-33562C0B2AB1}" destId="{9A934D2F-E35E-4D9F-90F2-87BCCE32A3BE}" srcOrd="1" destOrd="0" presId="urn:microsoft.com/office/officeart/2005/8/layout/pyramid1"/>
    <dgm:cxn modelId="{4FA4C4B3-BA0A-4F32-BE2C-47DB0F53E96B}" type="presOf" srcId="{E2BE1536-B138-493A-BA5B-53EFA7B19F29}" destId="{0D4A6789-0149-4E36-869C-43409F6D4A29}" srcOrd="0" destOrd="0" presId="urn:microsoft.com/office/officeart/2005/8/layout/pyramid1"/>
    <dgm:cxn modelId="{D9CDC4D9-7F4D-4692-9821-4C754091A010}" type="presOf" srcId="{B1CACE1A-F417-4544-829A-B82961AA249B}" destId="{CD3EADA6-6443-421D-AEF7-8F0B0913FB74}" srcOrd="1" destOrd="0" presId="urn:microsoft.com/office/officeart/2005/8/layout/pyramid1"/>
    <dgm:cxn modelId="{146A826F-0B76-4248-B4D7-75BFF2405CE2}" srcId="{825FFF98-1B28-49ED-A638-104DED23673F}" destId="{E2BE1536-B138-493A-BA5B-53EFA7B19F29}" srcOrd="2" destOrd="0" parTransId="{DDE2218F-D96D-41D0-B1BC-F94D7BF8703D}" sibTransId="{ABC0A518-CCDE-4037-B8B6-BD7C3C4F8900}"/>
    <dgm:cxn modelId="{4B1FA94A-8007-41C4-9A92-1A3214D74285}" srcId="{825FFF98-1B28-49ED-A638-104DED23673F}" destId="{2CAE9211-8C44-4520-97C8-33562C0B2AB1}" srcOrd="5" destOrd="0" parTransId="{F18BBCF4-3A24-4E76-89C3-17F5A44EFC8B}" sibTransId="{3E41C2B9-F69D-47A1-A226-23B0100A553F}"/>
    <dgm:cxn modelId="{F97E56E9-58E7-4265-847F-A2A843EE3E34}" type="presOf" srcId="{C73227C0-FB85-4E11-9837-DACCDAA0F24A}" destId="{415EA3EF-002F-4303-85CB-539580F72576}" srcOrd="1" destOrd="0" presId="urn:microsoft.com/office/officeart/2005/8/layout/pyramid1"/>
    <dgm:cxn modelId="{75880257-4B54-4481-8B8D-D84AE2237BB6}" type="presOf" srcId="{2CAE9211-8C44-4520-97C8-33562C0B2AB1}" destId="{32E9E17F-055B-4841-A3BB-4E686BF16694}" srcOrd="0" destOrd="0" presId="urn:microsoft.com/office/officeart/2005/8/layout/pyramid1"/>
    <dgm:cxn modelId="{0D056ACB-2D2E-47A6-B3CA-099893DE9C9A}" type="presOf" srcId="{2C790764-DAE5-4715-8637-FF59F3E71205}" destId="{0CEEDD21-B3DE-4C3B-89C0-439D45BB2960}" srcOrd="1" destOrd="0" presId="urn:microsoft.com/office/officeart/2005/8/layout/pyramid1"/>
    <dgm:cxn modelId="{E2F940A2-002E-488A-93C0-4A5964F9A8D0}" srcId="{825FFF98-1B28-49ED-A638-104DED23673F}" destId="{85817F2F-5967-4E11-8172-D809CEC2F3D2}" srcOrd="3" destOrd="0" parTransId="{781E89F5-F817-4FE5-AB68-6AED879C773E}" sibTransId="{8825FBC3-1561-41C7-9124-7C912659E44F}"/>
    <dgm:cxn modelId="{8AF0D70B-E587-4B37-99F4-682001F48AE5}" type="presOf" srcId="{2C790764-DAE5-4715-8637-FF59F3E71205}" destId="{F6B4881F-4065-4003-A5EC-558A4BFCFC0F}" srcOrd="0" destOrd="0" presId="urn:microsoft.com/office/officeart/2005/8/layout/pyramid1"/>
    <dgm:cxn modelId="{E0461400-84F3-4A79-AC65-4C5E50E38C6C}" type="presOf" srcId="{B1CACE1A-F417-4544-829A-B82961AA249B}" destId="{EF4090BA-A3A9-454B-9B33-D84E4B432420}" srcOrd="0" destOrd="0" presId="urn:microsoft.com/office/officeart/2005/8/layout/pyramid1"/>
    <dgm:cxn modelId="{59BE96FB-7D57-4C15-8D6A-6A53CAC26CE7}" type="presOf" srcId="{85817F2F-5967-4E11-8172-D809CEC2F3D2}" destId="{1EE0CADE-6120-4851-AD23-FA84ED5F2AE8}" srcOrd="0" destOrd="0" presId="urn:microsoft.com/office/officeart/2005/8/layout/pyramid1"/>
    <dgm:cxn modelId="{BF6D936C-7696-4B6B-9AF0-ADB884DEE0CF}" type="presParOf" srcId="{71969EBA-0A7F-4454-97AB-CB3A1E64F4F0}" destId="{235FF8F1-72ED-491C-997D-D9DA0880E32F}" srcOrd="0" destOrd="0" presId="urn:microsoft.com/office/officeart/2005/8/layout/pyramid1"/>
    <dgm:cxn modelId="{A5427770-9961-49BA-86D2-F1B6F8A63D08}" type="presParOf" srcId="{235FF8F1-72ED-491C-997D-D9DA0880E32F}" destId="{EF4090BA-A3A9-454B-9B33-D84E4B432420}" srcOrd="0" destOrd="0" presId="urn:microsoft.com/office/officeart/2005/8/layout/pyramid1"/>
    <dgm:cxn modelId="{06BE8CC9-08CC-4B40-9683-26D56DA5A8DD}" type="presParOf" srcId="{235FF8F1-72ED-491C-997D-D9DA0880E32F}" destId="{CD3EADA6-6443-421D-AEF7-8F0B0913FB74}" srcOrd="1" destOrd="0" presId="urn:microsoft.com/office/officeart/2005/8/layout/pyramid1"/>
    <dgm:cxn modelId="{2F56F9A5-86C0-41FD-A1E0-2EECD7DB8EAA}" type="presParOf" srcId="{71969EBA-0A7F-4454-97AB-CB3A1E64F4F0}" destId="{F5C4DB8C-156C-4DC2-8325-563DAC33EDBF}" srcOrd="1" destOrd="0" presId="urn:microsoft.com/office/officeart/2005/8/layout/pyramid1"/>
    <dgm:cxn modelId="{D93C63D2-42D8-4C97-9C6F-07C0E80AFDB5}" type="presParOf" srcId="{F5C4DB8C-156C-4DC2-8325-563DAC33EDBF}" destId="{F6B4881F-4065-4003-A5EC-558A4BFCFC0F}" srcOrd="0" destOrd="0" presId="urn:microsoft.com/office/officeart/2005/8/layout/pyramid1"/>
    <dgm:cxn modelId="{6D2D7A63-21B9-42E6-90FE-3023DA02BAE2}" type="presParOf" srcId="{F5C4DB8C-156C-4DC2-8325-563DAC33EDBF}" destId="{0CEEDD21-B3DE-4C3B-89C0-439D45BB2960}" srcOrd="1" destOrd="0" presId="urn:microsoft.com/office/officeart/2005/8/layout/pyramid1"/>
    <dgm:cxn modelId="{56D5C006-3B74-41E9-9360-AE7BEEEB45FC}" type="presParOf" srcId="{71969EBA-0A7F-4454-97AB-CB3A1E64F4F0}" destId="{B5C44F22-5EE2-46E5-A694-6AF843BB1252}" srcOrd="2" destOrd="0" presId="urn:microsoft.com/office/officeart/2005/8/layout/pyramid1"/>
    <dgm:cxn modelId="{EC9A8B2E-C1BA-42AB-9DB0-A2B8447D42D1}" type="presParOf" srcId="{B5C44F22-5EE2-46E5-A694-6AF843BB1252}" destId="{0D4A6789-0149-4E36-869C-43409F6D4A29}" srcOrd="0" destOrd="0" presId="urn:microsoft.com/office/officeart/2005/8/layout/pyramid1"/>
    <dgm:cxn modelId="{72750DFD-6AB2-45E1-B0F5-47C5C11E2ECD}" type="presParOf" srcId="{B5C44F22-5EE2-46E5-A694-6AF843BB1252}" destId="{79001B16-8167-4EB7-B005-AF6889359BEC}" srcOrd="1" destOrd="0" presId="urn:microsoft.com/office/officeart/2005/8/layout/pyramid1"/>
    <dgm:cxn modelId="{528CB81E-379A-478F-BA63-3A0510462DB8}" type="presParOf" srcId="{71969EBA-0A7F-4454-97AB-CB3A1E64F4F0}" destId="{B3CB97D4-7509-47BC-B342-3C29A50B1522}" srcOrd="3" destOrd="0" presId="urn:microsoft.com/office/officeart/2005/8/layout/pyramid1"/>
    <dgm:cxn modelId="{7C9A8F73-F6E5-41E8-A71F-495C0243DDB6}" type="presParOf" srcId="{B3CB97D4-7509-47BC-B342-3C29A50B1522}" destId="{1EE0CADE-6120-4851-AD23-FA84ED5F2AE8}" srcOrd="0" destOrd="0" presId="urn:microsoft.com/office/officeart/2005/8/layout/pyramid1"/>
    <dgm:cxn modelId="{FE8950CA-D69D-44B6-B185-9FBC8A15FAC4}" type="presParOf" srcId="{B3CB97D4-7509-47BC-B342-3C29A50B1522}" destId="{399B362F-80BA-433B-9630-91CD3105FDAA}" srcOrd="1" destOrd="0" presId="urn:microsoft.com/office/officeart/2005/8/layout/pyramid1"/>
    <dgm:cxn modelId="{376AF0BB-4EF2-4BEC-BF3B-0A3D75983A5E}" type="presParOf" srcId="{71969EBA-0A7F-4454-97AB-CB3A1E64F4F0}" destId="{3F730964-7B33-417C-8BBF-245F9C19AEAB}" srcOrd="4" destOrd="0" presId="urn:microsoft.com/office/officeart/2005/8/layout/pyramid1"/>
    <dgm:cxn modelId="{BE7AD7B0-7EB0-4C6C-B07B-160B2DE138C3}" type="presParOf" srcId="{3F730964-7B33-417C-8BBF-245F9C19AEAB}" destId="{788F2166-972C-42BA-8A60-7915DC3361FB}" srcOrd="0" destOrd="0" presId="urn:microsoft.com/office/officeart/2005/8/layout/pyramid1"/>
    <dgm:cxn modelId="{87636C9E-412E-4FE7-8022-33F465CF6730}" type="presParOf" srcId="{3F730964-7B33-417C-8BBF-245F9C19AEAB}" destId="{415EA3EF-002F-4303-85CB-539580F72576}" srcOrd="1" destOrd="0" presId="urn:microsoft.com/office/officeart/2005/8/layout/pyramid1"/>
    <dgm:cxn modelId="{89429D5F-7960-41CB-9F74-A52E8B90A7B9}" type="presParOf" srcId="{71969EBA-0A7F-4454-97AB-CB3A1E64F4F0}" destId="{1B97BE06-AC65-4F3C-9FE9-FF715222C595}" srcOrd="5" destOrd="0" presId="urn:microsoft.com/office/officeart/2005/8/layout/pyramid1"/>
    <dgm:cxn modelId="{E68BC938-01A5-4169-B378-DD117B319EE7}" type="presParOf" srcId="{1B97BE06-AC65-4F3C-9FE9-FF715222C595}" destId="{32E9E17F-055B-4841-A3BB-4E686BF16694}" srcOrd="0" destOrd="0" presId="urn:microsoft.com/office/officeart/2005/8/layout/pyramid1"/>
    <dgm:cxn modelId="{B7614301-DC5E-4F35-8CA4-4513D24D30D6}" type="presParOf" srcId="{1B97BE06-AC65-4F3C-9FE9-FF715222C595}" destId="{9A934D2F-E35E-4D9F-90F2-87BCCE32A3B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/>
      <dgm:t>
        <a:bodyPr/>
        <a:lstStyle/>
        <a:p>
          <a:r>
            <a:rPr lang="es-NI" sz="1000" b="1" dirty="0" smtClean="0">
              <a:solidFill>
                <a:schemeClr val="tx1"/>
              </a:solidFill>
            </a:rPr>
            <a:t>CONFORMACION </a:t>
          </a:r>
          <a:endParaRPr lang="es-NI" sz="10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DESINFORMACION</a:t>
          </a:r>
          <a:r>
            <a:rPr lang="es-NI" sz="800" b="1" dirty="0" smtClean="0">
              <a:solidFill>
                <a:srgbClr val="FF0000"/>
              </a:solidFill>
            </a:rPr>
            <a:t> </a:t>
          </a:r>
          <a:endParaRPr lang="es-NI" sz="8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2970" custLinFactNeighborY="8804"/>
      <dgm:spPr>
        <a:solidFill>
          <a:schemeClr val="tx2">
            <a:lumMod val="60000"/>
            <a:lumOff val="4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7452" custLinFactNeighborY="-3743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34348" custLinFactNeighborX="13996" custLinFactNeighborY="9952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ACEDDBD8-6DB8-4ABD-B979-7A66F7EB796F}" type="presOf" srcId="{88B91CC8-359E-47DF-A7CE-21706133E11A}" destId="{BDDA23E7-C895-4624-8461-D4B2C2F7E5F1}" srcOrd="0" destOrd="0" presId="urn:microsoft.com/office/officeart/2005/8/layout/arrow6"/>
    <dgm:cxn modelId="{5162BC9C-B74D-4F6F-942B-EDEFC405E81D}" type="presOf" srcId="{164C3807-1A2A-45BC-9AE7-42B9C5923631}" destId="{B2E86546-FC81-45DD-B332-D97F6E65B1E9}" srcOrd="0" destOrd="0" presId="urn:microsoft.com/office/officeart/2005/8/layout/arrow6"/>
    <dgm:cxn modelId="{418299B4-6EEC-4D1B-867D-0D6AFB9BEB56}" type="presOf" srcId="{7A7F3C75-DB4A-40CD-B4C3-AD838ECB8566}" destId="{1CE9A119-35A5-4423-B095-65F7A2AC858C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5175E452-0BFC-403C-8085-48F17E803E71}" type="presParOf" srcId="{B2E86546-FC81-45DD-B332-D97F6E65B1E9}" destId="{89352863-0C28-4190-AE4E-7FC1214DAFF3}" srcOrd="0" destOrd="0" presId="urn:microsoft.com/office/officeart/2005/8/layout/arrow6"/>
    <dgm:cxn modelId="{C5702B11-5588-4FC6-8557-96781D34983D}" type="presParOf" srcId="{B2E86546-FC81-45DD-B332-D97F6E65B1E9}" destId="{1CE9A119-35A5-4423-B095-65F7A2AC858C}" srcOrd="1" destOrd="0" presId="urn:microsoft.com/office/officeart/2005/8/layout/arrow6"/>
    <dgm:cxn modelId="{54E221C2-0A85-4D03-8CB8-B1BEF0B3CF8C}" type="presParOf" srcId="{B2E86546-FC81-45DD-B332-D97F6E65B1E9}" destId="{BDDA23E7-C895-4624-8461-D4B2C2F7E5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/>
      <dgm:t>
        <a:bodyPr/>
        <a:lstStyle/>
        <a:p>
          <a:r>
            <a:rPr lang="es-NI" sz="1000" b="1" dirty="0" smtClean="0">
              <a:solidFill>
                <a:schemeClr val="tx1"/>
              </a:solidFill>
            </a:rPr>
            <a:t>CONOCIMIENTO  </a:t>
          </a:r>
          <a:endParaRPr lang="es-NI" sz="10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DISTANCIAMIENTO</a:t>
          </a:r>
          <a:endParaRPr lang="es-NI" sz="10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1064" custLinFactNeighborY="4857"/>
      <dgm:spPr>
        <a:solidFill>
          <a:schemeClr val="accent4">
            <a:lumMod val="60000"/>
            <a:lumOff val="4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20078" custLinFactNeighborY="-8458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34348" custLinFactNeighborX="13996" custLinFactNeighborY="9952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AA84765F-2F81-449E-A77A-FC02D715EE0C}" type="presOf" srcId="{164C3807-1A2A-45BC-9AE7-42B9C5923631}" destId="{B2E86546-FC81-45DD-B332-D97F6E65B1E9}" srcOrd="0" destOrd="0" presId="urn:microsoft.com/office/officeart/2005/8/layout/arrow6"/>
    <dgm:cxn modelId="{F74535CB-7A1B-4ED9-96EF-CA857B751B17}" type="presOf" srcId="{7A7F3C75-DB4A-40CD-B4C3-AD838ECB8566}" destId="{1CE9A119-35A5-4423-B095-65F7A2AC858C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3F35E488-EFA2-4162-A5CF-3665F08A3A27}" type="presOf" srcId="{88B91CC8-359E-47DF-A7CE-21706133E11A}" destId="{BDDA23E7-C895-4624-8461-D4B2C2F7E5F1}" srcOrd="0" destOrd="0" presId="urn:microsoft.com/office/officeart/2005/8/layout/arrow6"/>
    <dgm:cxn modelId="{B05489DA-145B-4ACF-9CEA-302EBA4ABC38}" type="presParOf" srcId="{B2E86546-FC81-45DD-B332-D97F6E65B1E9}" destId="{89352863-0C28-4190-AE4E-7FC1214DAFF3}" srcOrd="0" destOrd="0" presId="urn:microsoft.com/office/officeart/2005/8/layout/arrow6"/>
    <dgm:cxn modelId="{7EA1742B-3AB1-4C5F-9A2B-276606A59869}" type="presParOf" srcId="{B2E86546-FC81-45DD-B332-D97F6E65B1E9}" destId="{1CE9A119-35A5-4423-B095-65F7A2AC858C}" srcOrd="1" destOrd="0" presId="urn:microsoft.com/office/officeart/2005/8/layout/arrow6"/>
    <dgm:cxn modelId="{DC5F70DA-D731-4EB3-B618-698E6A4186C6}" type="presParOf" srcId="{B2E86546-FC81-45DD-B332-D97F6E65B1E9}" destId="{BDDA23E7-C895-4624-8461-D4B2C2F7E5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/>
      <dgm:t>
        <a:bodyPr/>
        <a:lstStyle/>
        <a:p>
          <a:r>
            <a:rPr lang="es-NI" sz="800" b="1" dirty="0" smtClean="0">
              <a:solidFill>
                <a:schemeClr val="tx1"/>
              </a:solidFill>
            </a:rPr>
            <a:t>CONFIANZA  </a:t>
          </a:r>
          <a:endParaRPr lang="es-NI" sz="8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DESCONFIANZA</a:t>
          </a:r>
          <a:endParaRPr lang="es-NI" sz="10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1064" custLinFactNeighborY="4857"/>
      <dgm:spPr>
        <a:solidFill>
          <a:schemeClr val="accent2">
            <a:lumMod val="20000"/>
            <a:lumOff val="8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7452" custLinFactNeighborY="-3743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34348" custLinFactNeighborX="13996" custLinFactNeighborY="9952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D6F0DF3E-101E-4B0A-8034-A116635C56C8}" type="presOf" srcId="{88B91CC8-359E-47DF-A7CE-21706133E11A}" destId="{BDDA23E7-C895-4624-8461-D4B2C2F7E5F1}" srcOrd="0" destOrd="0" presId="urn:microsoft.com/office/officeart/2005/8/layout/arrow6"/>
    <dgm:cxn modelId="{8AF160B0-338E-4CB0-B628-24C2D5DF6101}" type="presOf" srcId="{7A7F3C75-DB4A-40CD-B4C3-AD838ECB8566}" destId="{1CE9A119-35A5-4423-B095-65F7A2AC858C}" srcOrd="0" destOrd="0" presId="urn:microsoft.com/office/officeart/2005/8/layout/arrow6"/>
    <dgm:cxn modelId="{2FB5EFDE-5ED3-462C-85B2-76C49B8581CB}" type="presOf" srcId="{164C3807-1A2A-45BC-9AE7-42B9C5923631}" destId="{B2E86546-FC81-45DD-B332-D97F6E65B1E9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CA0A1909-861D-4513-8265-177AFC320E52}" type="presParOf" srcId="{B2E86546-FC81-45DD-B332-D97F6E65B1E9}" destId="{89352863-0C28-4190-AE4E-7FC1214DAFF3}" srcOrd="0" destOrd="0" presId="urn:microsoft.com/office/officeart/2005/8/layout/arrow6"/>
    <dgm:cxn modelId="{E1C45396-27D6-4926-98A0-4945B4AE2131}" type="presParOf" srcId="{B2E86546-FC81-45DD-B332-D97F6E65B1E9}" destId="{1CE9A119-35A5-4423-B095-65F7A2AC858C}" srcOrd="1" destOrd="0" presId="urn:microsoft.com/office/officeart/2005/8/layout/arrow6"/>
    <dgm:cxn modelId="{90084D71-0247-463B-9F02-E3CBE95A6529}" type="presParOf" srcId="{B2E86546-FC81-45DD-B332-D97F6E65B1E9}" destId="{BDDA23E7-C895-4624-8461-D4B2C2F7E5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s-NI" sz="1000" b="1" dirty="0" smtClean="0">
              <a:solidFill>
                <a:schemeClr val="tx1"/>
              </a:solidFill>
            </a:rPr>
            <a:t>COMPROMISO  </a:t>
          </a:r>
          <a:endParaRPr lang="es-NI" sz="10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DESMOTIVACIÓN</a:t>
          </a:r>
          <a:endParaRPr lang="es-NI" sz="10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-106" custLinFactNeighborY="62293"/>
      <dgm:spPr>
        <a:solidFill>
          <a:schemeClr val="accent6">
            <a:lumMod val="60000"/>
            <a:lumOff val="4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7452" custLinFactNeighborY="-3743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34348" custLinFactNeighborX="13996" custLinFactNeighborY="9952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E754E62F-376B-482A-991E-D18E0C33A23A}" type="presOf" srcId="{7A7F3C75-DB4A-40CD-B4C3-AD838ECB8566}" destId="{1CE9A119-35A5-4423-B095-65F7A2AC858C}" srcOrd="0" destOrd="0" presId="urn:microsoft.com/office/officeart/2005/8/layout/arrow6"/>
    <dgm:cxn modelId="{B85DD624-F5C5-434B-9B6E-FAEBC7DA68D4}" type="presOf" srcId="{88B91CC8-359E-47DF-A7CE-21706133E11A}" destId="{BDDA23E7-C895-4624-8461-D4B2C2F7E5F1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C99BD7A8-8375-4CBD-A1B1-609EFEF08974}" type="presOf" srcId="{164C3807-1A2A-45BC-9AE7-42B9C5923631}" destId="{B2E86546-FC81-45DD-B332-D97F6E65B1E9}" srcOrd="0" destOrd="0" presId="urn:microsoft.com/office/officeart/2005/8/layout/arrow6"/>
    <dgm:cxn modelId="{1AB079FB-DD77-4FCC-8A07-05072D8B176D}" type="presParOf" srcId="{B2E86546-FC81-45DD-B332-D97F6E65B1E9}" destId="{89352863-0C28-4190-AE4E-7FC1214DAFF3}" srcOrd="0" destOrd="0" presId="urn:microsoft.com/office/officeart/2005/8/layout/arrow6"/>
    <dgm:cxn modelId="{A21474EF-F183-4315-9199-A515E658272F}" type="presParOf" srcId="{B2E86546-FC81-45DD-B332-D97F6E65B1E9}" destId="{1CE9A119-35A5-4423-B095-65F7A2AC858C}" srcOrd="1" destOrd="0" presId="urn:microsoft.com/office/officeart/2005/8/layout/arrow6"/>
    <dgm:cxn modelId="{6B3473A1-E83B-4663-917B-73D596278B5B}" type="presParOf" srcId="{B2E86546-FC81-45DD-B332-D97F6E65B1E9}" destId="{BDDA23E7-C895-4624-8461-D4B2C2F7E5F1}" srcOrd="2" destOrd="0" presId="urn:microsoft.com/office/officeart/2005/8/layout/arrow6"/>
  </dgm:cxnLst>
  <dgm:bg>
    <a:noFill/>
  </dgm:bg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s-NI" sz="1000" b="1" dirty="0" smtClean="0">
              <a:solidFill>
                <a:schemeClr val="tx1"/>
              </a:solidFill>
            </a:rPr>
            <a:t>COMPLICIDAD</a:t>
          </a:r>
          <a:endParaRPr lang="es-NI" sz="10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DESCOORDINACION</a:t>
          </a:r>
          <a:endParaRPr lang="es-NI" sz="10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-7705" custLinFactNeighborY="42217"/>
      <dgm:spPr>
        <a:solidFill>
          <a:schemeClr val="accent5">
            <a:lumMod val="40000"/>
            <a:lumOff val="6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31070" custLinFactNeighborY="-3743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52948" custLinFactNeighborX="4696" custLinFactNeighborY="-12981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2C6FDB8C-41E8-4A67-91A5-8268C3112D77}" type="presOf" srcId="{88B91CC8-359E-47DF-A7CE-21706133E11A}" destId="{BDDA23E7-C895-4624-8461-D4B2C2F7E5F1}" srcOrd="0" destOrd="0" presId="urn:microsoft.com/office/officeart/2005/8/layout/arrow6"/>
    <dgm:cxn modelId="{37798AD4-7114-4F17-9272-F3BC0293AC70}" type="presOf" srcId="{7A7F3C75-DB4A-40CD-B4C3-AD838ECB8566}" destId="{1CE9A119-35A5-4423-B095-65F7A2AC858C}" srcOrd="0" destOrd="0" presId="urn:microsoft.com/office/officeart/2005/8/layout/arrow6"/>
    <dgm:cxn modelId="{4F86026F-3236-4E7B-9A68-6BACAD921A4A}" type="presOf" srcId="{164C3807-1A2A-45BC-9AE7-42B9C5923631}" destId="{B2E86546-FC81-45DD-B332-D97F6E65B1E9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EE467779-C33B-44DF-ABB4-8C6316926F50}" type="presParOf" srcId="{B2E86546-FC81-45DD-B332-D97F6E65B1E9}" destId="{89352863-0C28-4190-AE4E-7FC1214DAFF3}" srcOrd="0" destOrd="0" presId="urn:microsoft.com/office/officeart/2005/8/layout/arrow6"/>
    <dgm:cxn modelId="{85213BFB-C4CE-475E-9E3E-F79E42BF6A15}" type="presParOf" srcId="{B2E86546-FC81-45DD-B332-D97F6E65B1E9}" destId="{1CE9A119-35A5-4423-B095-65F7A2AC858C}" srcOrd="1" destOrd="0" presId="urn:microsoft.com/office/officeart/2005/8/layout/arrow6"/>
    <dgm:cxn modelId="{D3C2C9C3-5D1B-45E9-931A-B931C76312A0}" type="presParOf" srcId="{B2E86546-FC81-45DD-B332-D97F6E65B1E9}" destId="{BDDA23E7-C895-4624-8461-D4B2C2F7E5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4C3807-1A2A-45BC-9AE7-42B9C592363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NI"/>
        </a:p>
      </dgm:t>
    </dgm:pt>
    <dgm:pt modelId="{7A7F3C75-DB4A-40CD-B4C3-AD838ECB8566}">
      <dgm:prSet phldrT="[Texto]" custT="1"/>
      <dgm:spPr/>
      <dgm:t>
        <a:bodyPr/>
        <a:lstStyle/>
        <a:p>
          <a:r>
            <a:rPr lang="es-NI" sz="1000" b="1" dirty="0" smtClean="0">
              <a:solidFill>
                <a:schemeClr val="tx1"/>
              </a:solidFill>
            </a:rPr>
            <a:t>COHESION</a:t>
          </a:r>
          <a:endParaRPr lang="es-NI" sz="1000" b="1" dirty="0">
            <a:solidFill>
              <a:schemeClr val="tx1"/>
            </a:solidFill>
          </a:endParaRPr>
        </a:p>
      </dgm:t>
    </dgm:pt>
    <dgm:pt modelId="{15094BEF-8676-4658-9FB6-60DE912C35B2}" type="parTrans" cxnId="{006CF196-C221-4E84-BC80-00F14895B0DE}">
      <dgm:prSet/>
      <dgm:spPr/>
      <dgm:t>
        <a:bodyPr/>
        <a:lstStyle/>
        <a:p>
          <a:endParaRPr lang="es-NI" sz="800"/>
        </a:p>
      </dgm:t>
    </dgm:pt>
    <dgm:pt modelId="{B3514F16-3790-4D29-A65B-F24328FBD68D}" type="sibTrans" cxnId="{006CF196-C221-4E84-BC80-00F14895B0DE}">
      <dgm:prSet/>
      <dgm:spPr/>
      <dgm:t>
        <a:bodyPr/>
        <a:lstStyle/>
        <a:p>
          <a:endParaRPr lang="es-NI" sz="800"/>
        </a:p>
      </dgm:t>
    </dgm:pt>
    <dgm:pt modelId="{88B91CC8-359E-47DF-A7CE-21706133E11A}">
      <dgm:prSet phldrT="[Texto]" custT="1"/>
      <dgm:spPr/>
      <dgm:t>
        <a:bodyPr/>
        <a:lstStyle/>
        <a:p>
          <a:r>
            <a:rPr lang="es-NI" sz="1000" b="1" dirty="0" smtClean="0">
              <a:solidFill>
                <a:srgbClr val="FF0000"/>
              </a:solidFill>
            </a:rPr>
            <a:t>DESUNION</a:t>
          </a:r>
          <a:endParaRPr lang="es-NI" sz="1000" b="1" dirty="0">
            <a:solidFill>
              <a:srgbClr val="FF0000"/>
            </a:solidFill>
          </a:endParaRPr>
        </a:p>
      </dgm:t>
    </dgm:pt>
    <dgm:pt modelId="{E7CD8B42-68EB-4EEA-BAEA-821D46420CFE}" type="parTrans" cxnId="{3BD6027F-CB73-437A-A043-16CFD6A14141}">
      <dgm:prSet/>
      <dgm:spPr/>
      <dgm:t>
        <a:bodyPr/>
        <a:lstStyle/>
        <a:p>
          <a:endParaRPr lang="es-NI" sz="800"/>
        </a:p>
      </dgm:t>
    </dgm:pt>
    <dgm:pt modelId="{3A35D6FC-1C6E-4871-A565-889B0C0FD74B}" type="sibTrans" cxnId="{3BD6027F-CB73-437A-A043-16CFD6A14141}">
      <dgm:prSet/>
      <dgm:spPr/>
      <dgm:t>
        <a:bodyPr/>
        <a:lstStyle/>
        <a:p>
          <a:endParaRPr lang="es-NI" sz="800"/>
        </a:p>
      </dgm:t>
    </dgm:pt>
    <dgm:pt modelId="{B2E86546-FC81-45DD-B332-D97F6E65B1E9}" type="pres">
      <dgm:prSet presAssocID="{164C3807-1A2A-45BC-9AE7-42B9C5923631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NI"/>
        </a:p>
      </dgm:t>
    </dgm:pt>
    <dgm:pt modelId="{89352863-0C28-4190-AE4E-7FC1214DAFF3}" type="pres">
      <dgm:prSet presAssocID="{164C3807-1A2A-45BC-9AE7-42B9C5923631}" presName="ribbon" presStyleLbl="node1" presStyleIdx="0" presStyleCnt="1" custScaleX="129822" custLinFactNeighborX="-7469" custLinFactNeighborY="-22012"/>
      <dgm:spPr>
        <a:solidFill>
          <a:schemeClr val="accent3">
            <a:lumMod val="60000"/>
            <a:lumOff val="40000"/>
          </a:schemeClr>
        </a:solidFill>
      </dgm:spPr>
    </dgm:pt>
    <dgm:pt modelId="{1CE9A119-35A5-4423-B095-65F7A2AC858C}" type="pres">
      <dgm:prSet presAssocID="{164C3807-1A2A-45BC-9AE7-42B9C5923631}" presName="leftArrowText" presStyleLbl="node1" presStyleIdx="0" presStyleCnt="1" custScaleX="216493" custLinFactNeighborX="-36501" custLinFactNeighborY="512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  <dgm:pt modelId="{BDDA23E7-C895-4624-8461-D4B2C2F7E5F1}" type="pres">
      <dgm:prSet presAssocID="{164C3807-1A2A-45BC-9AE7-42B9C5923631}" presName="rightArrowText" presStyleLbl="node1" presStyleIdx="0" presStyleCnt="1" custScaleX="134348" custLinFactNeighborX="4696" custLinFactNeighborY="-12981">
        <dgm:presLayoutVars>
          <dgm:chMax val="0"/>
          <dgm:bulletEnabled val="1"/>
        </dgm:presLayoutVars>
      </dgm:prSet>
      <dgm:spPr/>
      <dgm:t>
        <a:bodyPr/>
        <a:lstStyle/>
        <a:p>
          <a:endParaRPr lang="es-NI"/>
        </a:p>
      </dgm:t>
    </dgm:pt>
  </dgm:ptLst>
  <dgm:cxnLst>
    <dgm:cxn modelId="{006CF196-C221-4E84-BC80-00F14895B0DE}" srcId="{164C3807-1A2A-45BC-9AE7-42B9C5923631}" destId="{7A7F3C75-DB4A-40CD-B4C3-AD838ECB8566}" srcOrd="0" destOrd="0" parTransId="{15094BEF-8676-4658-9FB6-60DE912C35B2}" sibTransId="{B3514F16-3790-4D29-A65B-F24328FBD68D}"/>
    <dgm:cxn modelId="{7B6BA3BB-DB52-4481-A847-116E54B11328}" type="presOf" srcId="{164C3807-1A2A-45BC-9AE7-42B9C5923631}" destId="{B2E86546-FC81-45DD-B332-D97F6E65B1E9}" srcOrd="0" destOrd="0" presId="urn:microsoft.com/office/officeart/2005/8/layout/arrow6"/>
    <dgm:cxn modelId="{D0293272-7EE9-4789-A4CC-A2493A6C2905}" type="presOf" srcId="{7A7F3C75-DB4A-40CD-B4C3-AD838ECB8566}" destId="{1CE9A119-35A5-4423-B095-65F7A2AC858C}" srcOrd="0" destOrd="0" presId="urn:microsoft.com/office/officeart/2005/8/layout/arrow6"/>
    <dgm:cxn modelId="{B55868B5-C482-4D73-9CA8-5D589BA2CB92}" type="presOf" srcId="{88B91CC8-359E-47DF-A7CE-21706133E11A}" destId="{BDDA23E7-C895-4624-8461-D4B2C2F7E5F1}" srcOrd="0" destOrd="0" presId="urn:microsoft.com/office/officeart/2005/8/layout/arrow6"/>
    <dgm:cxn modelId="{3BD6027F-CB73-437A-A043-16CFD6A14141}" srcId="{164C3807-1A2A-45BC-9AE7-42B9C5923631}" destId="{88B91CC8-359E-47DF-A7CE-21706133E11A}" srcOrd="1" destOrd="0" parTransId="{E7CD8B42-68EB-4EEA-BAEA-821D46420CFE}" sibTransId="{3A35D6FC-1C6E-4871-A565-889B0C0FD74B}"/>
    <dgm:cxn modelId="{147AB0A7-E09B-48A8-BDB8-96012ED72697}" type="presParOf" srcId="{B2E86546-FC81-45DD-B332-D97F6E65B1E9}" destId="{89352863-0C28-4190-AE4E-7FC1214DAFF3}" srcOrd="0" destOrd="0" presId="urn:microsoft.com/office/officeart/2005/8/layout/arrow6"/>
    <dgm:cxn modelId="{4C2418EF-389F-47F9-8EAE-71AA0DE41F64}" type="presParOf" srcId="{B2E86546-FC81-45DD-B332-D97F6E65B1E9}" destId="{1CE9A119-35A5-4423-B095-65F7A2AC858C}" srcOrd="1" destOrd="0" presId="urn:microsoft.com/office/officeart/2005/8/layout/arrow6"/>
    <dgm:cxn modelId="{232CBEA1-0ECA-44A1-90DD-EDAD1BBF3C86}" type="presParOf" srcId="{B2E86546-FC81-45DD-B332-D97F6E65B1E9}" destId="{BDDA23E7-C895-4624-8461-D4B2C2F7E5F1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090BA-A3A9-454B-9B33-D84E4B432420}">
      <dsp:nvSpPr>
        <dsp:cNvPr id="0" name=""/>
        <dsp:cNvSpPr/>
      </dsp:nvSpPr>
      <dsp:spPr>
        <a:xfrm>
          <a:off x="1053777" y="0"/>
          <a:ext cx="421511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600" kern="1200" dirty="0" smtClean="0">
              <a:solidFill>
                <a:schemeClr val="accent2"/>
              </a:solidFill>
            </a:rPr>
            <a:t>.</a:t>
          </a:r>
          <a:endParaRPr lang="es-NI" sz="600" kern="1200" dirty="0">
            <a:solidFill>
              <a:schemeClr val="accent2"/>
            </a:solidFill>
          </a:endParaRPr>
        </a:p>
      </dsp:txBody>
      <dsp:txXfrm>
        <a:off x="1053777" y="0"/>
        <a:ext cx="421511" cy="359933"/>
      </dsp:txXfrm>
    </dsp:sp>
    <dsp:sp modelId="{F6B4881F-4065-4003-A5EC-558A4BFCFC0F}">
      <dsp:nvSpPr>
        <dsp:cNvPr id="0" name=""/>
        <dsp:cNvSpPr/>
      </dsp:nvSpPr>
      <dsp:spPr>
        <a:xfrm>
          <a:off x="843022" y="359933"/>
          <a:ext cx="843022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600" kern="1200" dirty="0" smtClean="0"/>
            <a:t>DESATENDER </a:t>
          </a:r>
        </a:p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600" kern="1200" dirty="0" smtClean="0"/>
            <a:t>RESULTADO</a:t>
          </a:r>
          <a:r>
            <a:rPr lang="es-NI" sz="800" kern="1200" dirty="0" smtClean="0"/>
            <a:t>S</a:t>
          </a:r>
          <a:endParaRPr lang="es-NI" sz="800" kern="1200" dirty="0"/>
        </a:p>
      </dsp:txBody>
      <dsp:txXfrm>
        <a:off x="990550" y="359933"/>
        <a:ext cx="547964" cy="359933"/>
      </dsp:txXfrm>
    </dsp:sp>
    <dsp:sp modelId="{0D4A6789-0149-4E36-869C-43409F6D4A29}">
      <dsp:nvSpPr>
        <dsp:cNvPr id="0" name=""/>
        <dsp:cNvSpPr/>
      </dsp:nvSpPr>
      <dsp:spPr>
        <a:xfrm>
          <a:off x="632266" y="719866"/>
          <a:ext cx="1264533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kern="1200" smtClean="0"/>
            <a:t>EVADIR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kern="1200" smtClean="0"/>
            <a:t>RESPONSABILIDAD</a:t>
          </a:r>
          <a:endParaRPr lang="es-NI" sz="800" kern="1200" dirty="0"/>
        </a:p>
      </dsp:txBody>
      <dsp:txXfrm>
        <a:off x="853559" y="719866"/>
        <a:ext cx="821946" cy="359933"/>
      </dsp:txXfrm>
    </dsp:sp>
    <dsp:sp modelId="{1EE0CADE-6120-4851-AD23-FA84ED5F2AE8}">
      <dsp:nvSpPr>
        <dsp:cNvPr id="0" name=""/>
        <dsp:cNvSpPr/>
      </dsp:nvSpPr>
      <dsp:spPr>
        <a:xfrm>
          <a:off x="421511" y="1079800"/>
          <a:ext cx="1686044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kern="1200" smtClean="0"/>
            <a:t>FALTA COMPROMISO</a:t>
          </a:r>
          <a:endParaRPr lang="es-NI" sz="800" kern="1200"/>
        </a:p>
      </dsp:txBody>
      <dsp:txXfrm>
        <a:off x="716568" y="1079800"/>
        <a:ext cx="1095928" cy="359933"/>
      </dsp:txXfrm>
    </dsp:sp>
    <dsp:sp modelId="{788F2166-972C-42BA-8A60-7915DC3361FB}">
      <dsp:nvSpPr>
        <dsp:cNvPr id="0" name=""/>
        <dsp:cNvSpPr/>
      </dsp:nvSpPr>
      <dsp:spPr>
        <a:xfrm>
          <a:off x="210755" y="1439733"/>
          <a:ext cx="2107555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kern="1200" dirty="0" smtClean="0"/>
            <a:t>TEMOR AL CONFLICTO</a:t>
          </a:r>
          <a:endParaRPr lang="es-NI" sz="800" kern="1200" dirty="0"/>
        </a:p>
      </dsp:txBody>
      <dsp:txXfrm>
        <a:off x="579577" y="1439733"/>
        <a:ext cx="1369910" cy="359933"/>
      </dsp:txXfrm>
    </dsp:sp>
    <dsp:sp modelId="{32E9E17F-055B-4841-A3BB-4E686BF16694}">
      <dsp:nvSpPr>
        <dsp:cNvPr id="0" name=""/>
        <dsp:cNvSpPr/>
      </dsp:nvSpPr>
      <dsp:spPr>
        <a:xfrm>
          <a:off x="0" y="1799666"/>
          <a:ext cx="2529066" cy="359933"/>
        </a:xfrm>
        <a:prstGeom prst="trapezoid">
          <a:avLst>
            <a:gd name="adj" fmla="val 585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kern="1200" dirty="0" smtClean="0"/>
            <a:t>FALTA CONFIANZA</a:t>
          </a:r>
          <a:endParaRPr lang="es-NI" sz="800" kern="1200" dirty="0"/>
        </a:p>
      </dsp:txBody>
      <dsp:txXfrm>
        <a:off x="442586" y="1799666"/>
        <a:ext cx="1643892" cy="3599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1007131" y="0"/>
          <a:ext cx="2603745" cy="802251"/>
        </a:xfrm>
        <a:prstGeom prst="leftRightRibbon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1052468" y="125680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chemeClr val="tx1"/>
              </a:solidFill>
            </a:rPr>
            <a:t>CONFORMACION </a:t>
          </a:r>
          <a:endParaRPr lang="es-NI" sz="1000" b="1" kern="1200" dirty="0">
            <a:solidFill>
              <a:schemeClr val="tx1"/>
            </a:solidFill>
          </a:endParaRPr>
        </a:p>
      </dsp:txBody>
      <dsp:txXfrm>
        <a:off x="1052468" y="125680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224579" y="307875"/>
          <a:ext cx="1050862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DESINFORMACION</a:t>
          </a:r>
          <a:r>
            <a:rPr lang="es-NI" sz="800" b="1" kern="1200" dirty="0" smtClean="0">
              <a:solidFill>
                <a:srgbClr val="FF0000"/>
              </a:solidFill>
            </a:rPr>
            <a:t> </a:t>
          </a:r>
          <a:endParaRPr lang="es-NI" sz="800" b="1" kern="1200" dirty="0">
            <a:solidFill>
              <a:srgbClr val="FF0000"/>
            </a:solidFill>
          </a:endParaRPr>
        </a:p>
      </dsp:txBody>
      <dsp:txXfrm>
        <a:off x="2224579" y="307875"/>
        <a:ext cx="1050862" cy="393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968904" y="0"/>
          <a:ext cx="2603745" cy="802251"/>
        </a:xfrm>
        <a:prstGeom prst="leftRightRibbon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968902" y="107145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chemeClr val="tx1"/>
              </a:solidFill>
            </a:rPr>
            <a:t>CONOCIMIENTO  </a:t>
          </a:r>
          <a:endParaRPr lang="es-NI" sz="1000" b="1" kern="1200" dirty="0">
            <a:solidFill>
              <a:schemeClr val="tx1"/>
            </a:solidFill>
          </a:endParaRPr>
        </a:p>
      </dsp:txBody>
      <dsp:txXfrm>
        <a:off x="968902" y="107145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224579" y="307875"/>
          <a:ext cx="1050862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DISTANCIAMIENTO</a:t>
          </a:r>
          <a:endParaRPr lang="es-NI" sz="1000" b="1" kern="1200" dirty="0">
            <a:solidFill>
              <a:srgbClr val="FF0000"/>
            </a:solidFill>
          </a:endParaRPr>
        </a:p>
      </dsp:txBody>
      <dsp:txXfrm>
        <a:off x="2224579" y="307875"/>
        <a:ext cx="1050862" cy="3931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968904" y="0"/>
          <a:ext cx="2603745" cy="802251"/>
        </a:xfrm>
        <a:prstGeom prst="leftRightRibbon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1052468" y="125680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8448" rIns="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800" b="1" kern="1200" dirty="0" smtClean="0">
              <a:solidFill>
                <a:schemeClr val="tx1"/>
              </a:solidFill>
            </a:rPr>
            <a:t>CONFIANZA  </a:t>
          </a:r>
          <a:endParaRPr lang="es-NI" sz="800" b="1" kern="1200" dirty="0">
            <a:solidFill>
              <a:schemeClr val="tx1"/>
            </a:solidFill>
          </a:endParaRPr>
        </a:p>
      </dsp:txBody>
      <dsp:txXfrm>
        <a:off x="1052468" y="125680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224579" y="307875"/>
          <a:ext cx="1050862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DESCONFIANZA</a:t>
          </a:r>
          <a:endParaRPr lang="es-NI" sz="1000" b="1" kern="1200" dirty="0">
            <a:solidFill>
              <a:srgbClr val="FF0000"/>
            </a:solidFill>
          </a:endParaRPr>
        </a:p>
      </dsp:txBody>
      <dsp:txXfrm>
        <a:off x="2224579" y="307875"/>
        <a:ext cx="1050862" cy="3931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945438" y="0"/>
          <a:ext cx="2603745" cy="802251"/>
        </a:xfrm>
        <a:prstGeom prst="leftRightRibb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1052468" y="125680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chemeClr val="tx1"/>
              </a:solidFill>
            </a:rPr>
            <a:t>COMPROMISO  </a:t>
          </a:r>
          <a:endParaRPr lang="es-NI" sz="1000" b="1" kern="1200" dirty="0">
            <a:solidFill>
              <a:schemeClr val="tx1"/>
            </a:solidFill>
          </a:endParaRPr>
        </a:p>
      </dsp:txBody>
      <dsp:txXfrm>
        <a:off x="1052468" y="125680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224579" y="307875"/>
          <a:ext cx="1050862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DESMOTIVACIÓN</a:t>
          </a:r>
          <a:endParaRPr lang="es-NI" sz="1000" b="1" kern="1200" dirty="0">
            <a:solidFill>
              <a:srgbClr val="FF0000"/>
            </a:solidFill>
          </a:endParaRPr>
        </a:p>
      </dsp:txBody>
      <dsp:txXfrm>
        <a:off x="2224579" y="307875"/>
        <a:ext cx="1050862" cy="3931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793031" y="0"/>
          <a:ext cx="2603745" cy="802251"/>
        </a:xfrm>
        <a:prstGeom prst="leftRightRibbon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896151" y="125680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chemeClr val="tx1"/>
              </a:solidFill>
            </a:rPr>
            <a:t>COMPLICIDAD</a:t>
          </a:r>
          <a:endParaRPr lang="es-NI" sz="1000" b="1" kern="1200" dirty="0">
            <a:solidFill>
              <a:schemeClr val="tx1"/>
            </a:solidFill>
          </a:endParaRPr>
        </a:p>
      </dsp:txBody>
      <dsp:txXfrm>
        <a:off x="896151" y="125680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079091" y="217725"/>
          <a:ext cx="1196351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DESCOORDINACION</a:t>
          </a:r>
          <a:endParaRPr lang="es-NI" sz="1000" b="1" kern="1200" dirty="0">
            <a:solidFill>
              <a:srgbClr val="FF0000"/>
            </a:solidFill>
          </a:endParaRPr>
        </a:p>
      </dsp:txBody>
      <dsp:txXfrm>
        <a:off x="2079091" y="217725"/>
        <a:ext cx="1196351" cy="3931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352863-0C28-4190-AE4E-7FC1214DAFF3}">
      <dsp:nvSpPr>
        <dsp:cNvPr id="0" name=""/>
        <dsp:cNvSpPr/>
      </dsp:nvSpPr>
      <dsp:spPr>
        <a:xfrm>
          <a:off x="797764" y="0"/>
          <a:ext cx="2603745" cy="802251"/>
        </a:xfrm>
        <a:prstGeom prst="leftRightRibbon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9A119-35A5-4423-B095-65F7A2AC858C}">
      <dsp:nvSpPr>
        <dsp:cNvPr id="0" name=""/>
        <dsp:cNvSpPr/>
      </dsp:nvSpPr>
      <dsp:spPr>
        <a:xfrm>
          <a:off x="860206" y="142406"/>
          <a:ext cx="1432874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chemeClr val="tx1"/>
              </a:solidFill>
            </a:rPr>
            <a:t>COHESION</a:t>
          </a:r>
          <a:endParaRPr lang="es-NI" sz="1000" b="1" kern="1200" dirty="0">
            <a:solidFill>
              <a:schemeClr val="tx1"/>
            </a:solidFill>
          </a:endParaRPr>
        </a:p>
      </dsp:txBody>
      <dsp:txXfrm>
        <a:off x="860206" y="142406"/>
        <a:ext cx="1432874" cy="393102"/>
      </dsp:txXfrm>
    </dsp:sp>
    <dsp:sp modelId="{BDDA23E7-C895-4624-8461-D4B2C2F7E5F1}">
      <dsp:nvSpPr>
        <dsp:cNvPr id="0" name=""/>
        <dsp:cNvSpPr/>
      </dsp:nvSpPr>
      <dsp:spPr>
        <a:xfrm>
          <a:off x="2151835" y="217725"/>
          <a:ext cx="1050862" cy="39310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5560" rIns="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NI" sz="1000" b="1" kern="1200" dirty="0" smtClean="0">
              <a:solidFill>
                <a:srgbClr val="FF0000"/>
              </a:solidFill>
            </a:rPr>
            <a:t>DESUNION</a:t>
          </a:r>
          <a:endParaRPr lang="es-NI" sz="1000" b="1" kern="1200" dirty="0">
            <a:solidFill>
              <a:srgbClr val="FF0000"/>
            </a:solidFill>
          </a:endParaRPr>
        </a:p>
      </dsp:txBody>
      <dsp:txXfrm>
        <a:off x="2151835" y="217725"/>
        <a:ext cx="1050862" cy="393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5096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173105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10495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91661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2777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10610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887268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91066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NI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58953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05517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227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07420-1505-4725-8A26-A0CFF22E688D}" type="datetimeFigureOut">
              <a:rPr lang="es-NI" smtClean="0"/>
              <a:t>25/8/2020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CA94D-3A88-4D7B-B56D-24165D984AD1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49796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9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42" Type="http://schemas.openxmlformats.org/officeDocument/2006/relationships/image" Target="../media/image6.png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38" Type="http://schemas.openxmlformats.org/officeDocument/2006/relationships/image" Target="../media/image2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41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image" Target="../media/image1.png"/><Relationship Id="rId40" Type="http://schemas.openxmlformats.org/officeDocument/2006/relationships/image" Target="../media/image4.png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Relationship Id="rId4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Documento 80"/>
          <p:cNvSpPr/>
          <p:nvPr/>
        </p:nvSpPr>
        <p:spPr>
          <a:xfrm>
            <a:off x="246221" y="537299"/>
            <a:ext cx="1798357" cy="1611833"/>
          </a:xfrm>
          <a:prstGeom prst="flowChartDocument">
            <a:avLst/>
          </a:prstGeom>
          <a:solidFill>
            <a:srgbClr val="E06B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80" name="Rectángulo 79"/>
          <p:cNvSpPr/>
          <p:nvPr/>
        </p:nvSpPr>
        <p:spPr>
          <a:xfrm>
            <a:off x="345973" y="534649"/>
            <a:ext cx="35005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NI" sz="1000" dirty="0" smtClean="0"/>
              <a:t>ASESORIA</a:t>
            </a:r>
          </a:p>
          <a:p>
            <a:pPr lvl="0"/>
            <a:r>
              <a:rPr lang="es-NI" sz="1000" dirty="0" smtClean="0"/>
              <a:t>CONSULTORIA</a:t>
            </a:r>
          </a:p>
          <a:p>
            <a:pPr lvl="0"/>
            <a:r>
              <a:rPr lang="es-NI" sz="1000" dirty="0" smtClean="0"/>
              <a:t>FORMACION </a:t>
            </a:r>
          </a:p>
          <a:p>
            <a:pPr lvl="0"/>
            <a:r>
              <a:rPr lang="es-NI" sz="1000" dirty="0" smtClean="0"/>
              <a:t>ENTRANAMIENTO</a:t>
            </a:r>
          </a:p>
          <a:p>
            <a:pPr lvl="0"/>
            <a:r>
              <a:rPr lang="es-NI" sz="1000" dirty="0" smtClean="0"/>
              <a:t>CAPACITACION </a:t>
            </a:r>
          </a:p>
          <a:p>
            <a:pPr lvl="0"/>
            <a:r>
              <a:rPr lang="es-NI" sz="1000" dirty="0" smtClean="0"/>
              <a:t>MENTORIA</a:t>
            </a:r>
          </a:p>
          <a:p>
            <a:pPr lvl="0"/>
            <a:r>
              <a:rPr lang="es-NI" sz="1000" dirty="0" smtClean="0"/>
              <a:t>LIDER COACH </a:t>
            </a:r>
          </a:p>
          <a:p>
            <a:pPr lvl="0"/>
            <a:r>
              <a:rPr lang="es-NI" sz="1000" dirty="0" smtClean="0"/>
              <a:t>COACH EQUIPOS</a:t>
            </a:r>
          </a:p>
          <a:p>
            <a:pPr lvl="0"/>
            <a:r>
              <a:rPr lang="es-NI" sz="1000" dirty="0" smtClean="0"/>
              <a:t>COACHING GRUPAL</a:t>
            </a:r>
            <a:endParaRPr lang="es-NI" sz="1000" dirty="0"/>
          </a:p>
        </p:txBody>
      </p:sp>
      <p:sp>
        <p:nvSpPr>
          <p:cNvPr id="9" name="Forma libre 8"/>
          <p:cNvSpPr/>
          <p:nvPr/>
        </p:nvSpPr>
        <p:spPr>
          <a:xfrm>
            <a:off x="7005269" y="296215"/>
            <a:ext cx="1934622" cy="2975726"/>
          </a:xfrm>
          <a:custGeom>
            <a:avLst/>
            <a:gdLst>
              <a:gd name="connsiteX0" fmla="*/ 0 w 3258011"/>
              <a:gd name="connsiteY0" fmla="*/ 2768958 h 2768958"/>
              <a:gd name="connsiteX1" fmla="*/ 1957588 w 3258011"/>
              <a:gd name="connsiteY1" fmla="*/ 553792 h 2768958"/>
              <a:gd name="connsiteX2" fmla="*/ 3219718 w 3258011"/>
              <a:gd name="connsiteY2" fmla="*/ 0 h 276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8011" h="2768958">
                <a:moveTo>
                  <a:pt x="0" y="2768958"/>
                </a:moveTo>
                <a:cubicBezTo>
                  <a:pt x="710484" y="1892121"/>
                  <a:pt x="1420968" y="1015285"/>
                  <a:pt x="1957588" y="553792"/>
                </a:cubicBezTo>
                <a:cubicBezTo>
                  <a:pt x="2494208" y="92299"/>
                  <a:pt x="3462270" y="25758"/>
                  <a:pt x="321971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55" name="CuadroTexto 54"/>
          <p:cNvSpPr txBox="1"/>
          <p:nvPr/>
        </p:nvSpPr>
        <p:spPr>
          <a:xfrm rot="20765387">
            <a:off x="10527705" y="902056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STATUS Y EGO</a:t>
            </a:r>
            <a:endParaRPr lang="es-NI" sz="1000" dirty="0"/>
          </a:p>
        </p:txBody>
      </p:sp>
      <p:sp>
        <p:nvSpPr>
          <p:cNvPr id="59" name="Rectángulo 58"/>
          <p:cNvSpPr/>
          <p:nvPr/>
        </p:nvSpPr>
        <p:spPr>
          <a:xfrm>
            <a:off x="8939892" y="108881"/>
            <a:ext cx="2680093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NI" sz="2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DISFUNCIONES EQUIPO</a:t>
            </a:r>
            <a:endParaRPr lang="es-NI" sz="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4" name="Forma libre 63"/>
          <p:cNvSpPr/>
          <p:nvPr/>
        </p:nvSpPr>
        <p:spPr>
          <a:xfrm rot="1206897">
            <a:off x="6373045" y="220403"/>
            <a:ext cx="1164602" cy="2909551"/>
          </a:xfrm>
          <a:custGeom>
            <a:avLst/>
            <a:gdLst>
              <a:gd name="connsiteX0" fmla="*/ 2189409 w 2189409"/>
              <a:gd name="connsiteY0" fmla="*/ 2633724 h 2633724"/>
              <a:gd name="connsiteX1" fmla="*/ 682580 w 2189409"/>
              <a:gd name="connsiteY1" fmla="*/ 173860 h 2633724"/>
              <a:gd name="connsiteX2" fmla="*/ 0 w 2189409"/>
              <a:gd name="connsiteY2" fmla="*/ 199617 h 2633724"/>
              <a:gd name="connsiteX3" fmla="*/ 0 w 2189409"/>
              <a:gd name="connsiteY3" fmla="*/ 199617 h 263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9409" h="2633724">
                <a:moveTo>
                  <a:pt x="2189409" y="2633724"/>
                </a:moveTo>
                <a:cubicBezTo>
                  <a:pt x="1618445" y="1606634"/>
                  <a:pt x="1047481" y="579544"/>
                  <a:pt x="682580" y="173860"/>
                </a:cubicBezTo>
                <a:cubicBezTo>
                  <a:pt x="317678" y="-231825"/>
                  <a:pt x="0" y="199617"/>
                  <a:pt x="0" y="199617"/>
                </a:cubicBezTo>
                <a:lnTo>
                  <a:pt x="0" y="19961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65" name="Rectángulo 64"/>
          <p:cNvSpPr/>
          <p:nvPr/>
        </p:nvSpPr>
        <p:spPr>
          <a:xfrm>
            <a:off x="90891" y="126622"/>
            <a:ext cx="2722861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NI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OTRAS METODOLOGIAS</a:t>
            </a:r>
            <a:endParaRPr lang="es-NI" sz="2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70" name="Diagrama 69"/>
          <p:cNvGraphicFramePr/>
          <p:nvPr>
            <p:extLst>
              <p:ext uri="{D42A27DB-BD31-4B8C-83A1-F6EECF244321}">
                <p14:modId xmlns:p14="http://schemas.microsoft.com/office/powerpoint/2010/main" val="2872073332"/>
              </p:ext>
            </p:extLst>
          </p:nvPr>
        </p:nvGraphicFramePr>
        <p:xfrm>
          <a:off x="8524936" y="811421"/>
          <a:ext cx="2529066" cy="215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" name="CuadroTexto 71"/>
          <p:cNvSpPr txBox="1"/>
          <p:nvPr/>
        </p:nvSpPr>
        <p:spPr>
          <a:xfrm rot="20765387">
            <a:off x="10527706" y="1296280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ESTANDARES BAJOS</a:t>
            </a:r>
            <a:endParaRPr lang="es-NI" sz="1000" dirty="0"/>
          </a:p>
        </p:txBody>
      </p:sp>
      <p:sp>
        <p:nvSpPr>
          <p:cNvPr id="73" name="CuadroTexto 72"/>
          <p:cNvSpPr txBox="1"/>
          <p:nvPr/>
        </p:nvSpPr>
        <p:spPr>
          <a:xfrm rot="20765387">
            <a:off x="10905065" y="1720715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AMBIGUEDAD</a:t>
            </a:r>
            <a:endParaRPr lang="es-NI" sz="1000" dirty="0"/>
          </a:p>
        </p:txBody>
      </p:sp>
      <p:sp>
        <p:nvSpPr>
          <p:cNvPr id="74" name="CuadroTexto 73"/>
          <p:cNvSpPr txBox="1"/>
          <p:nvPr/>
        </p:nvSpPr>
        <p:spPr>
          <a:xfrm rot="20765387">
            <a:off x="10901233" y="2087528"/>
            <a:ext cx="1520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ARMONIA ARTIFICIAL</a:t>
            </a:r>
            <a:endParaRPr lang="es-NI" sz="1000" dirty="0"/>
          </a:p>
        </p:txBody>
      </p:sp>
      <p:sp>
        <p:nvSpPr>
          <p:cNvPr id="75" name="CuadroTexto 74"/>
          <p:cNvSpPr txBox="1"/>
          <p:nvPr/>
        </p:nvSpPr>
        <p:spPr>
          <a:xfrm rot="20765387">
            <a:off x="11023251" y="2539374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VULNERABILIDAD</a:t>
            </a:r>
            <a:endParaRPr lang="es-NI" sz="1000" dirty="0"/>
          </a:p>
        </p:txBody>
      </p:sp>
      <p:sp>
        <p:nvSpPr>
          <p:cNvPr id="83" name="Rectángulo 82"/>
          <p:cNvSpPr/>
          <p:nvPr/>
        </p:nvSpPr>
        <p:spPr>
          <a:xfrm>
            <a:off x="4037185" y="77572"/>
            <a:ext cx="281904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NI" sz="2000" b="1" dirty="0" smtClean="0">
                <a:ln/>
                <a:solidFill>
                  <a:schemeClr val="accent3"/>
                </a:solidFill>
              </a:rPr>
              <a:t>CLASIFICACIÓN EQUIPOS</a:t>
            </a:r>
            <a:endParaRPr lang="es-NI" sz="2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92" name="Pentágono 91"/>
          <p:cNvSpPr/>
          <p:nvPr/>
        </p:nvSpPr>
        <p:spPr>
          <a:xfrm>
            <a:off x="4051413" y="586715"/>
            <a:ext cx="1108813" cy="449724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96" name="CuadroTexto 95"/>
          <p:cNvSpPr txBox="1"/>
          <p:nvPr/>
        </p:nvSpPr>
        <p:spPr>
          <a:xfrm>
            <a:off x="4109933" y="688311"/>
            <a:ext cx="860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DURACION </a:t>
            </a:r>
            <a:endParaRPr lang="es-NI" sz="1000" dirty="0"/>
          </a:p>
        </p:txBody>
      </p:sp>
      <p:sp>
        <p:nvSpPr>
          <p:cNvPr id="97" name="Pentágono 96"/>
          <p:cNvSpPr/>
          <p:nvPr/>
        </p:nvSpPr>
        <p:spPr>
          <a:xfrm>
            <a:off x="4065102" y="1203143"/>
            <a:ext cx="1108813" cy="449724"/>
          </a:xfrm>
          <a:prstGeom prst="homePlat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98" name="CuadroTexto 97"/>
          <p:cNvSpPr txBox="1"/>
          <p:nvPr/>
        </p:nvSpPr>
        <p:spPr>
          <a:xfrm>
            <a:off x="4133516" y="1303961"/>
            <a:ext cx="923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FORMALIDAD </a:t>
            </a:r>
            <a:endParaRPr lang="es-NI" sz="1000" dirty="0"/>
          </a:p>
        </p:txBody>
      </p:sp>
      <p:sp>
        <p:nvSpPr>
          <p:cNvPr id="99" name="Pentágono 98"/>
          <p:cNvSpPr/>
          <p:nvPr/>
        </p:nvSpPr>
        <p:spPr>
          <a:xfrm>
            <a:off x="4109933" y="1849726"/>
            <a:ext cx="1108813" cy="449724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00" name="CuadroTexto 99"/>
          <p:cNvSpPr txBox="1"/>
          <p:nvPr/>
        </p:nvSpPr>
        <p:spPr>
          <a:xfrm>
            <a:off x="4136922" y="1955269"/>
            <a:ext cx="923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FINALIDAD </a:t>
            </a:r>
            <a:endParaRPr lang="es-NI" sz="1000" dirty="0"/>
          </a:p>
        </p:txBody>
      </p:sp>
      <p:sp>
        <p:nvSpPr>
          <p:cNvPr id="101" name="Pentágono 100"/>
          <p:cNvSpPr/>
          <p:nvPr/>
        </p:nvSpPr>
        <p:spPr>
          <a:xfrm>
            <a:off x="4087595" y="2458975"/>
            <a:ext cx="1108813" cy="449724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02" name="CuadroTexto 101"/>
          <p:cNvSpPr txBox="1"/>
          <p:nvPr/>
        </p:nvSpPr>
        <p:spPr>
          <a:xfrm>
            <a:off x="4155545" y="2560727"/>
            <a:ext cx="9233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RESULTADO</a:t>
            </a:r>
            <a:endParaRPr lang="es-NI" sz="1000" dirty="0"/>
          </a:p>
        </p:txBody>
      </p:sp>
      <p:sp>
        <p:nvSpPr>
          <p:cNvPr id="103" name="CuadroTexto 102"/>
          <p:cNvSpPr txBox="1"/>
          <p:nvPr/>
        </p:nvSpPr>
        <p:spPr>
          <a:xfrm>
            <a:off x="5218744" y="586715"/>
            <a:ext cx="192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PERMANENTES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TEMPORALES</a:t>
            </a:r>
            <a:endParaRPr lang="es-NI" sz="1200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5160226" y="1125582"/>
            <a:ext cx="1923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FORMALES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INFORMALES</a:t>
            </a:r>
            <a:endParaRPr lang="es-NI" sz="1200" dirty="0"/>
          </a:p>
        </p:txBody>
      </p:sp>
      <p:sp>
        <p:nvSpPr>
          <p:cNvPr id="105" name="CuadroTexto 104"/>
          <p:cNvSpPr txBox="1"/>
          <p:nvPr/>
        </p:nvSpPr>
        <p:spPr>
          <a:xfrm>
            <a:off x="5173915" y="1615075"/>
            <a:ext cx="2321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SOLUCIONAR PROBLEMA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TOMA DESICIONES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MEJORA CONTINUA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VIRTUAL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PROYECTO</a:t>
            </a:r>
            <a:endParaRPr lang="es-NI" sz="1200" dirty="0"/>
          </a:p>
        </p:txBody>
      </p:sp>
      <p:sp>
        <p:nvSpPr>
          <p:cNvPr id="106" name="CuadroTexto 105"/>
          <p:cNvSpPr txBox="1"/>
          <p:nvPr/>
        </p:nvSpPr>
        <p:spPr>
          <a:xfrm>
            <a:off x="5162904" y="2609060"/>
            <a:ext cx="192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ALTO RENDIMIENTO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 ALTO DESEMPEÑO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NI" sz="1200" dirty="0" smtClean="0"/>
              <a:t>E. AUTODIRIGIDO</a:t>
            </a:r>
            <a:endParaRPr lang="es-NI" sz="1200" dirty="0"/>
          </a:p>
        </p:txBody>
      </p:sp>
      <p:sp>
        <p:nvSpPr>
          <p:cNvPr id="109" name="CuadroTexto 108"/>
          <p:cNvSpPr txBox="1"/>
          <p:nvPr/>
        </p:nvSpPr>
        <p:spPr>
          <a:xfrm>
            <a:off x="336070" y="2232695"/>
            <a:ext cx="2704246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NI" dirty="0" smtClean="0">
                <a:latin typeface="Bradley Hand ITC" panose="03070402050302030203" pitchFamily="66" charset="0"/>
              </a:rPr>
              <a:t>FORMULA LIDEREZGO</a:t>
            </a:r>
          </a:p>
          <a:p>
            <a:r>
              <a:rPr lang="es-NI" dirty="0" smtClean="0">
                <a:latin typeface="Bradley Hand ITC" panose="03070402050302030203" pitchFamily="66" charset="0"/>
              </a:rPr>
              <a:t>CONTROL + APOYO </a:t>
            </a:r>
            <a:endParaRPr lang="es-NI" dirty="0">
              <a:latin typeface="Bradley Hand ITC" panose="03070402050302030203" pitchFamily="66" charset="0"/>
            </a:endParaRPr>
          </a:p>
        </p:txBody>
      </p:sp>
      <p:graphicFrame>
        <p:nvGraphicFramePr>
          <p:cNvPr id="112" name="Tabla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356334"/>
              </p:ext>
            </p:extLst>
          </p:nvPr>
        </p:nvGraphicFramePr>
        <p:xfrm>
          <a:off x="127317" y="2968848"/>
          <a:ext cx="3375273" cy="914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125091"/>
                <a:gridCol w="1125091"/>
                <a:gridCol w="1125091"/>
              </a:tblGrid>
              <a:tr h="200207"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CONTROL LIDER BAJO </a:t>
                      </a:r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APATICO </a:t>
                      </a:r>
                    </a:p>
                    <a:p>
                      <a:pPr algn="ctr"/>
                      <a:r>
                        <a:rPr lang="es-NI" sz="800" dirty="0" smtClean="0"/>
                        <a:t>( INDIFERENTE)</a:t>
                      </a:r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MAESTRO </a:t>
                      </a:r>
                    </a:p>
                    <a:p>
                      <a:pPr algn="ctr"/>
                      <a:r>
                        <a:rPr lang="es-NI" sz="800" dirty="0" smtClean="0"/>
                        <a:t>( OLVIDA</a:t>
                      </a:r>
                      <a:r>
                        <a:rPr lang="es-NI" sz="800" baseline="0" dirty="0" smtClean="0"/>
                        <a:t> RESULTADOS)</a:t>
                      </a:r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  <a:tr h="273009"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CONTROL LIDER ALTO </a:t>
                      </a:r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CONTROLADOR </a:t>
                      </a:r>
                    </a:p>
                    <a:p>
                      <a:pPr algn="ctr"/>
                      <a:r>
                        <a:rPr lang="es-NI" sz="800" dirty="0" smtClean="0"/>
                        <a:t>( MIEDO)</a:t>
                      </a:r>
                    </a:p>
                    <a:p>
                      <a:pPr algn="ctr"/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NI" sz="800" dirty="0" smtClean="0"/>
                        <a:t>LIDER </a:t>
                      </a:r>
                    </a:p>
                    <a:p>
                      <a:pPr algn="ctr"/>
                      <a:r>
                        <a:rPr lang="es-NI" sz="800" dirty="0" smtClean="0"/>
                        <a:t>( COMPROMISO)</a:t>
                      </a:r>
                      <a:endParaRPr lang="es-NI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113" name="Forma libre 112"/>
          <p:cNvSpPr/>
          <p:nvPr/>
        </p:nvSpPr>
        <p:spPr>
          <a:xfrm>
            <a:off x="3051327" y="2328316"/>
            <a:ext cx="1357258" cy="1369566"/>
          </a:xfrm>
          <a:custGeom>
            <a:avLst/>
            <a:gdLst>
              <a:gd name="connsiteX0" fmla="*/ 1159099 w 1159099"/>
              <a:gd name="connsiteY0" fmla="*/ 1268451 h 1268451"/>
              <a:gd name="connsiteX1" fmla="*/ 257578 w 1159099"/>
              <a:gd name="connsiteY1" fmla="*/ 83595 h 1268451"/>
              <a:gd name="connsiteX2" fmla="*/ 25758 w 1159099"/>
              <a:gd name="connsiteY2" fmla="*/ 96473 h 1268451"/>
              <a:gd name="connsiteX3" fmla="*/ 25758 w 1159099"/>
              <a:gd name="connsiteY3" fmla="*/ 96473 h 1268451"/>
              <a:gd name="connsiteX4" fmla="*/ 0 w 1159099"/>
              <a:gd name="connsiteY4" fmla="*/ 96473 h 1268451"/>
              <a:gd name="connsiteX5" fmla="*/ 12879 w 1159099"/>
              <a:gd name="connsiteY5" fmla="*/ 83595 h 1268451"/>
              <a:gd name="connsiteX6" fmla="*/ 12879 w 1159099"/>
              <a:gd name="connsiteY6" fmla="*/ 83595 h 1268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9099" h="1268451">
                <a:moveTo>
                  <a:pt x="1159099" y="1268451"/>
                </a:moveTo>
                <a:cubicBezTo>
                  <a:pt x="802783" y="773688"/>
                  <a:pt x="446468" y="278925"/>
                  <a:pt x="257578" y="83595"/>
                </a:cubicBezTo>
                <a:cubicBezTo>
                  <a:pt x="68688" y="-111735"/>
                  <a:pt x="25758" y="96473"/>
                  <a:pt x="25758" y="96473"/>
                </a:cubicBezTo>
                <a:lnTo>
                  <a:pt x="25758" y="96473"/>
                </a:lnTo>
                <a:cubicBezTo>
                  <a:pt x="21465" y="96473"/>
                  <a:pt x="2146" y="98619"/>
                  <a:pt x="0" y="96473"/>
                </a:cubicBezTo>
                <a:lnTo>
                  <a:pt x="12879" y="83595"/>
                </a:lnTo>
                <a:lnTo>
                  <a:pt x="12879" y="8359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20" name="Rectángulo 119"/>
          <p:cNvSpPr/>
          <p:nvPr/>
        </p:nvSpPr>
        <p:spPr>
          <a:xfrm>
            <a:off x="7686962" y="3749000"/>
            <a:ext cx="2031005" cy="323165"/>
          </a:xfrm>
          <a:prstGeom prst="rect">
            <a:avLst/>
          </a:prstGeom>
          <a:solidFill>
            <a:srgbClr val="F4B488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NI" sz="150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ESTILOS DE LIDERAZGO</a:t>
            </a:r>
            <a:endParaRPr lang="es-NI" sz="1500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21" name="Forma libre 120"/>
          <p:cNvSpPr/>
          <p:nvPr/>
        </p:nvSpPr>
        <p:spPr>
          <a:xfrm rot="2783876">
            <a:off x="7211133" y="3191771"/>
            <a:ext cx="1146182" cy="916546"/>
          </a:xfrm>
          <a:custGeom>
            <a:avLst/>
            <a:gdLst>
              <a:gd name="connsiteX0" fmla="*/ 0 w 3258011"/>
              <a:gd name="connsiteY0" fmla="*/ 2768958 h 2768958"/>
              <a:gd name="connsiteX1" fmla="*/ 1957588 w 3258011"/>
              <a:gd name="connsiteY1" fmla="*/ 553792 h 2768958"/>
              <a:gd name="connsiteX2" fmla="*/ 3219718 w 3258011"/>
              <a:gd name="connsiteY2" fmla="*/ 0 h 276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8011" h="2768958">
                <a:moveTo>
                  <a:pt x="0" y="2768958"/>
                </a:moveTo>
                <a:cubicBezTo>
                  <a:pt x="710484" y="1892121"/>
                  <a:pt x="1420968" y="1015285"/>
                  <a:pt x="1957588" y="553792"/>
                </a:cubicBezTo>
                <a:cubicBezTo>
                  <a:pt x="2494208" y="92299"/>
                  <a:pt x="3462270" y="25758"/>
                  <a:pt x="321971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29" name="Abrir llave 128"/>
          <p:cNvSpPr/>
          <p:nvPr/>
        </p:nvSpPr>
        <p:spPr>
          <a:xfrm>
            <a:off x="9790316" y="3085261"/>
            <a:ext cx="696231" cy="189932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131" name="Rectángulo 130"/>
          <p:cNvSpPr/>
          <p:nvPr/>
        </p:nvSpPr>
        <p:spPr>
          <a:xfrm>
            <a:off x="10180768" y="3188541"/>
            <a:ext cx="1712328" cy="169277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 COERCITIVO 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DEMOCRATICO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AFILIATIVO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VISIONARIO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TIMONEL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LIDER COACH 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RESILENTE</a:t>
            </a:r>
          </a:p>
          <a:p>
            <a:r>
              <a:rPr lang="es-NI" sz="13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High Tower Text" panose="02040502050506030303" pitchFamily="18" charset="0"/>
              </a:rPr>
              <a:t>L. RESONANTE</a:t>
            </a:r>
            <a:endParaRPr lang="es-NI" sz="13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High Tower Text" panose="02040502050506030303" pitchFamily="18" charset="0"/>
            </a:endParaRPr>
          </a:p>
        </p:txBody>
      </p:sp>
      <p:graphicFrame>
        <p:nvGraphicFramePr>
          <p:cNvPr id="137" name="Diagrama 136"/>
          <p:cNvGraphicFramePr/>
          <p:nvPr>
            <p:extLst>
              <p:ext uri="{D42A27DB-BD31-4B8C-83A1-F6EECF244321}">
                <p14:modId xmlns:p14="http://schemas.microsoft.com/office/powerpoint/2010/main" val="1045926740"/>
              </p:ext>
            </p:extLst>
          </p:nvPr>
        </p:nvGraphicFramePr>
        <p:xfrm>
          <a:off x="-535487" y="3853029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8" name="CuadroTexto 137"/>
          <p:cNvSpPr txBox="1"/>
          <p:nvPr/>
        </p:nvSpPr>
        <p:spPr>
          <a:xfrm rot="16200000">
            <a:off x="-1124017" y="5133263"/>
            <a:ext cx="2740477" cy="49244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NI" sz="1300" b="1" dirty="0" smtClean="0">
                <a:latin typeface="Book Antiqua" panose="02040602050305030304" pitchFamily="18" charset="0"/>
              </a:rPr>
              <a:t>VIAS INTERVENCION - ALERTAS</a:t>
            </a:r>
            <a:endParaRPr lang="es-NI" sz="1300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139" name="Diagrama 138"/>
          <p:cNvGraphicFramePr/>
          <p:nvPr>
            <p:extLst>
              <p:ext uri="{D42A27DB-BD31-4B8C-83A1-F6EECF244321}">
                <p14:modId xmlns:p14="http://schemas.microsoft.com/office/powerpoint/2010/main" val="3568122183"/>
              </p:ext>
            </p:extLst>
          </p:nvPr>
        </p:nvGraphicFramePr>
        <p:xfrm>
          <a:off x="-461690" y="4278032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40" name="Diagrama 139"/>
          <p:cNvGraphicFramePr/>
          <p:nvPr>
            <p:extLst>
              <p:ext uri="{D42A27DB-BD31-4B8C-83A1-F6EECF244321}">
                <p14:modId xmlns:p14="http://schemas.microsoft.com/office/powerpoint/2010/main" val="1338624824"/>
              </p:ext>
            </p:extLst>
          </p:nvPr>
        </p:nvGraphicFramePr>
        <p:xfrm>
          <a:off x="-433773" y="4726765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41" name="Diagrama 140"/>
          <p:cNvGraphicFramePr/>
          <p:nvPr>
            <p:extLst>
              <p:ext uri="{D42A27DB-BD31-4B8C-83A1-F6EECF244321}">
                <p14:modId xmlns:p14="http://schemas.microsoft.com/office/powerpoint/2010/main" val="3312223317"/>
              </p:ext>
            </p:extLst>
          </p:nvPr>
        </p:nvGraphicFramePr>
        <p:xfrm>
          <a:off x="-433773" y="5165360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42" name="Diagrama 141"/>
          <p:cNvGraphicFramePr/>
          <p:nvPr>
            <p:extLst>
              <p:ext uri="{D42A27DB-BD31-4B8C-83A1-F6EECF244321}">
                <p14:modId xmlns:p14="http://schemas.microsoft.com/office/powerpoint/2010/main" val="3274167999"/>
              </p:ext>
            </p:extLst>
          </p:nvPr>
        </p:nvGraphicFramePr>
        <p:xfrm>
          <a:off x="-289141" y="5630746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143" name="Diagrama 142"/>
          <p:cNvGraphicFramePr/>
          <p:nvPr>
            <p:extLst>
              <p:ext uri="{D42A27DB-BD31-4B8C-83A1-F6EECF244321}">
                <p14:modId xmlns:p14="http://schemas.microsoft.com/office/powerpoint/2010/main" val="3489209572"/>
              </p:ext>
            </p:extLst>
          </p:nvPr>
        </p:nvGraphicFramePr>
        <p:xfrm>
          <a:off x="-289141" y="6055749"/>
          <a:ext cx="4498875" cy="802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sp>
        <p:nvSpPr>
          <p:cNvPr id="148" name="Forma libre 147"/>
          <p:cNvSpPr/>
          <p:nvPr/>
        </p:nvSpPr>
        <p:spPr>
          <a:xfrm>
            <a:off x="336070" y="3723106"/>
            <a:ext cx="4124383" cy="223628"/>
          </a:xfrm>
          <a:custGeom>
            <a:avLst/>
            <a:gdLst>
              <a:gd name="connsiteX0" fmla="*/ 4224271 w 4224271"/>
              <a:gd name="connsiteY0" fmla="*/ 0 h 309093"/>
              <a:gd name="connsiteX1" fmla="*/ 0 w 4224271"/>
              <a:gd name="connsiteY1" fmla="*/ 309093 h 309093"/>
              <a:gd name="connsiteX2" fmla="*/ 0 w 4224271"/>
              <a:gd name="connsiteY2" fmla="*/ 309093 h 309093"/>
              <a:gd name="connsiteX3" fmla="*/ 0 w 4224271"/>
              <a:gd name="connsiteY3" fmla="*/ 309093 h 309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24271" h="309093">
                <a:moveTo>
                  <a:pt x="4224271" y="0"/>
                </a:moveTo>
                <a:lnTo>
                  <a:pt x="0" y="309093"/>
                </a:lnTo>
                <a:lnTo>
                  <a:pt x="0" y="309093"/>
                </a:lnTo>
                <a:lnTo>
                  <a:pt x="0" y="30909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pic>
        <p:nvPicPr>
          <p:cNvPr id="149" name="Imagen 148"/>
          <p:cNvPicPr>
            <a:picLocks noChangeAspect="1"/>
          </p:cNvPicPr>
          <p:nvPr/>
        </p:nvPicPr>
        <p:blipFill rotWithShape="1">
          <a:blip r:embed="rId37"/>
          <a:srcRect l="14729" t="49252" r="63494" b="17122"/>
          <a:stretch/>
        </p:blipFill>
        <p:spPr>
          <a:xfrm>
            <a:off x="4497397" y="3229187"/>
            <a:ext cx="2522796" cy="1611475"/>
          </a:xfrm>
          <a:prstGeom prst="rect">
            <a:avLst/>
          </a:prstGeom>
        </p:spPr>
      </p:pic>
      <p:pic>
        <p:nvPicPr>
          <p:cNvPr id="150" name="Imagen 149"/>
          <p:cNvPicPr>
            <a:picLocks noChangeAspect="1"/>
          </p:cNvPicPr>
          <p:nvPr/>
        </p:nvPicPr>
        <p:blipFill rotWithShape="1">
          <a:blip r:embed="rId38"/>
          <a:srcRect l="29774" t="22667" r="31028" b="14833"/>
          <a:stretch/>
        </p:blipFill>
        <p:spPr>
          <a:xfrm>
            <a:off x="3474706" y="5366905"/>
            <a:ext cx="715141" cy="641099"/>
          </a:xfrm>
          <a:prstGeom prst="rect">
            <a:avLst/>
          </a:prstGeom>
        </p:spPr>
      </p:pic>
      <p:pic>
        <p:nvPicPr>
          <p:cNvPr id="151" name="Imagen 150"/>
          <p:cNvPicPr>
            <a:picLocks noChangeAspect="1"/>
          </p:cNvPicPr>
          <p:nvPr/>
        </p:nvPicPr>
        <p:blipFill rotWithShape="1">
          <a:blip r:embed="rId39"/>
          <a:srcRect l="46997" t="31998" r="10341" b="13424"/>
          <a:stretch/>
        </p:blipFill>
        <p:spPr>
          <a:xfrm>
            <a:off x="3494510" y="6093172"/>
            <a:ext cx="715141" cy="635435"/>
          </a:xfrm>
          <a:prstGeom prst="rect">
            <a:avLst/>
          </a:prstGeom>
        </p:spPr>
      </p:pic>
      <p:pic>
        <p:nvPicPr>
          <p:cNvPr id="152" name="Imagen 151"/>
          <p:cNvPicPr>
            <a:picLocks noChangeAspect="1"/>
          </p:cNvPicPr>
          <p:nvPr/>
        </p:nvPicPr>
        <p:blipFill rotWithShape="1">
          <a:blip r:embed="rId40"/>
          <a:srcRect l="5425" t="29534" r="69038" b="24164"/>
          <a:stretch/>
        </p:blipFill>
        <p:spPr>
          <a:xfrm>
            <a:off x="4473435" y="5392653"/>
            <a:ext cx="715141" cy="641099"/>
          </a:xfrm>
          <a:prstGeom prst="rect">
            <a:avLst/>
          </a:prstGeom>
        </p:spPr>
      </p:pic>
      <p:pic>
        <p:nvPicPr>
          <p:cNvPr id="153" name="Imagen 152"/>
          <p:cNvPicPr>
            <a:picLocks noChangeAspect="1"/>
          </p:cNvPicPr>
          <p:nvPr/>
        </p:nvPicPr>
        <p:blipFill rotWithShape="1">
          <a:blip r:embed="rId41"/>
          <a:srcRect l="9483" t="20378" r="49142" b="16593"/>
          <a:stretch/>
        </p:blipFill>
        <p:spPr>
          <a:xfrm>
            <a:off x="5358292" y="5384386"/>
            <a:ext cx="770730" cy="641100"/>
          </a:xfrm>
          <a:prstGeom prst="rect">
            <a:avLst/>
          </a:prstGeom>
        </p:spPr>
      </p:pic>
      <p:pic>
        <p:nvPicPr>
          <p:cNvPr id="155" name="Imagen 154"/>
          <p:cNvPicPr>
            <a:picLocks noChangeAspect="1"/>
          </p:cNvPicPr>
          <p:nvPr/>
        </p:nvPicPr>
        <p:blipFill rotWithShape="1">
          <a:blip r:embed="rId42"/>
          <a:srcRect l="36801" t="46963" r="36770" b="13072"/>
          <a:stretch/>
        </p:blipFill>
        <p:spPr>
          <a:xfrm>
            <a:off x="4422435" y="6103648"/>
            <a:ext cx="783951" cy="666506"/>
          </a:xfrm>
          <a:prstGeom prst="rect">
            <a:avLst/>
          </a:prstGeom>
        </p:spPr>
      </p:pic>
      <p:pic>
        <p:nvPicPr>
          <p:cNvPr id="156" name="Imagen 155"/>
          <p:cNvPicPr>
            <a:picLocks noChangeAspect="1"/>
          </p:cNvPicPr>
          <p:nvPr/>
        </p:nvPicPr>
        <p:blipFill rotWithShape="1">
          <a:blip r:embed="rId42"/>
          <a:srcRect l="67289" t="42737" r="6579" b="14305"/>
          <a:stretch/>
        </p:blipFill>
        <p:spPr>
          <a:xfrm>
            <a:off x="5208022" y="6033752"/>
            <a:ext cx="1071270" cy="754277"/>
          </a:xfrm>
          <a:prstGeom prst="rect">
            <a:avLst/>
          </a:prstGeom>
        </p:spPr>
      </p:pic>
      <p:pic>
        <p:nvPicPr>
          <p:cNvPr id="154" name="Imagen 153"/>
          <p:cNvPicPr>
            <a:picLocks noChangeAspect="1"/>
          </p:cNvPicPr>
          <p:nvPr/>
        </p:nvPicPr>
        <p:blipFill rotWithShape="1">
          <a:blip r:embed="rId42"/>
          <a:srcRect l="4939" t="42208" r="68690" b="10651"/>
          <a:stretch/>
        </p:blipFill>
        <p:spPr>
          <a:xfrm>
            <a:off x="6334732" y="6136802"/>
            <a:ext cx="838419" cy="692322"/>
          </a:xfrm>
          <a:prstGeom prst="rect">
            <a:avLst/>
          </a:prstGeom>
        </p:spPr>
      </p:pic>
      <p:pic>
        <p:nvPicPr>
          <p:cNvPr id="157" name="Imagen 156"/>
          <p:cNvPicPr>
            <a:picLocks noChangeAspect="1"/>
          </p:cNvPicPr>
          <p:nvPr/>
        </p:nvPicPr>
        <p:blipFill rotWithShape="1">
          <a:blip r:embed="rId43"/>
          <a:srcRect l="56599" t="18618" r="19744" b="13424"/>
          <a:stretch/>
        </p:blipFill>
        <p:spPr>
          <a:xfrm>
            <a:off x="6394814" y="5368922"/>
            <a:ext cx="688969" cy="540964"/>
          </a:xfrm>
          <a:prstGeom prst="rect">
            <a:avLst/>
          </a:prstGeom>
        </p:spPr>
      </p:pic>
      <p:sp>
        <p:nvSpPr>
          <p:cNvPr id="158" name="Rectángulo 157"/>
          <p:cNvSpPr/>
          <p:nvPr/>
        </p:nvSpPr>
        <p:spPr>
          <a:xfrm>
            <a:off x="3262566" y="4909353"/>
            <a:ext cx="4151136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NI" sz="2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HERRAMIENTAS TEAM COACHING 6.0 </a:t>
            </a:r>
            <a:endParaRPr lang="es-NI" sz="2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59" name="TextBox 4"/>
          <p:cNvSpPr txBox="1"/>
          <p:nvPr/>
        </p:nvSpPr>
        <p:spPr>
          <a:xfrm rot="16200000">
            <a:off x="6113825" y="5057952"/>
            <a:ext cx="2423310" cy="617906"/>
          </a:xfrm>
          <a:prstGeom prst="rect">
            <a:avLst/>
          </a:prstGeom>
        </p:spPr>
        <p:txBody>
          <a:bodyPr wrap="square" lIns="0" tIns="0" rIns="0" bIns="0" rtlCol="0" anchor="t">
            <a:prstTxWarp prst="textArchDown">
              <a:avLst/>
            </a:prstTxWarp>
            <a:spAutoFit/>
          </a:bodyPr>
          <a:lstStyle/>
          <a:p>
            <a:pPr algn="l">
              <a:lnSpc>
                <a:spcPts val="6877"/>
              </a:lnSpc>
            </a:pPr>
            <a:r>
              <a:rPr lang="en-US" sz="1000" spc="350" dirty="0">
                <a:solidFill>
                  <a:srgbClr val="11696D"/>
                </a:solidFill>
                <a:latin typeface="Bebas Neue Bold"/>
              </a:rPr>
              <a:t>INSTRUMENTO TEST- RESET</a:t>
            </a:r>
          </a:p>
        </p:txBody>
      </p:sp>
      <p:sp>
        <p:nvSpPr>
          <p:cNvPr id="161" name="TextBox 4"/>
          <p:cNvSpPr txBox="1"/>
          <p:nvPr/>
        </p:nvSpPr>
        <p:spPr>
          <a:xfrm rot="21334424">
            <a:off x="7336599" y="2751156"/>
            <a:ext cx="2423310" cy="617906"/>
          </a:xfrm>
          <a:prstGeom prst="rect">
            <a:avLst/>
          </a:prstGeom>
        </p:spPr>
        <p:txBody>
          <a:bodyPr wrap="square" lIns="0" tIns="0" rIns="0" bIns="0" rtlCol="0" anchor="t">
            <a:prstTxWarp prst="textArchDown">
              <a:avLst/>
            </a:prstTxWarp>
            <a:spAutoFit/>
          </a:bodyPr>
          <a:lstStyle/>
          <a:p>
            <a:pPr algn="l">
              <a:lnSpc>
                <a:spcPts val="6877"/>
              </a:lnSpc>
            </a:pPr>
            <a:r>
              <a:rPr lang="en-US" sz="1000" spc="350" dirty="0" smtClean="0">
                <a:solidFill>
                  <a:srgbClr val="11696D"/>
                </a:solidFill>
                <a:latin typeface="Bebas Neue Bold"/>
              </a:rPr>
              <a:t>SESIONES INNOVADORAS</a:t>
            </a:r>
            <a:endParaRPr lang="en-US" sz="1000" spc="350" dirty="0">
              <a:solidFill>
                <a:srgbClr val="11696D"/>
              </a:solidFill>
              <a:latin typeface="Bebas Neue Bold"/>
            </a:endParaRPr>
          </a:p>
        </p:txBody>
      </p:sp>
      <p:sp>
        <p:nvSpPr>
          <p:cNvPr id="162" name="TextBox 4"/>
          <p:cNvSpPr txBox="1"/>
          <p:nvPr/>
        </p:nvSpPr>
        <p:spPr>
          <a:xfrm rot="19019889">
            <a:off x="1059066" y="770949"/>
            <a:ext cx="2476907" cy="896758"/>
          </a:xfrm>
          <a:prstGeom prst="rect">
            <a:avLst/>
          </a:prstGeom>
        </p:spPr>
        <p:txBody>
          <a:bodyPr wrap="square" lIns="0" tIns="0" rIns="0" bIns="0" rtlCol="0" anchor="t">
            <a:prstTxWarp prst="textArchDown">
              <a:avLst/>
            </a:prstTxWarp>
            <a:spAutoFit/>
          </a:bodyPr>
          <a:lstStyle/>
          <a:p>
            <a:pPr algn="l">
              <a:lnSpc>
                <a:spcPts val="6877"/>
              </a:lnSpc>
            </a:pPr>
            <a:r>
              <a:rPr lang="en-US" sz="1000" spc="350" dirty="0" smtClean="0">
                <a:solidFill>
                  <a:srgbClr val="11696D"/>
                </a:solidFill>
                <a:latin typeface="Bebas Neue Bold"/>
              </a:rPr>
              <a:t>PROPUESTA DE INTERVENCION </a:t>
            </a:r>
            <a:endParaRPr lang="en-US" sz="1000" spc="350" dirty="0">
              <a:solidFill>
                <a:srgbClr val="11696D"/>
              </a:solidFill>
              <a:latin typeface="Bebas Neue Bold"/>
            </a:endParaRPr>
          </a:p>
        </p:txBody>
      </p:sp>
      <p:sp>
        <p:nvSpPr>
          <p:cNvPr id="163" name="TextBox 4"/>
          <p:cNvSpPr txBox="1"/>
          <p:nvPr/>
        </p:nvSpPr>
        <p:spPr>
          <a:xfrm rot="16200000">
            <a:off x="6939078" y="1710363"/>
            <a:ext cx="2423310" cy="617906"/>
          </a:xfrm>
          <a:prstGeom prst="rect">
            <a:avLst/>
          </a:prstGeom>
        </p:spPr>
        <p:txBody>
          <a:bodyPr wrap="square" lIns="0" tIns="0" rIns="0" bIns="0" rtlCol="0" anchor="t">
            <a:prstTxWarp prst="textArchDown">
              <a:avLst/>
            </a:prstTxWarp>
            <a:spAutoFit/>
          </a:bodyPr>
          <a:lstStyle/>
          <a:p>
            <a:pPr algn="l">
              <a:lnSpc>
                <a:spcPts val="6877"/>
              </a:lnSpc>
            </a:pPr>
            <a:r>
              <a:rPr lang="en-US" sz="1000" spc="350" dirty="0" smtClean="0">
                <a:solidFill>
                  <a:srgbClr val="11696D"/>
                </a:solidFill>
                <a:latin typeface="Bebas Neue Bold"/>
              </a:rPr>
              <a:t>4 R COACHING PLAY</a:t>
            </a:r>
            <a:endParaRPr lang="en-US" sz="1000" spc="350" dirty="0">
              <a:solidFill>
                <a:srgbClr val="11696D"/>
              </a:solidFill>
              <a:latin typeface="Bebas Neue Bold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8767354" y="5187606"/>
            <a:ext cx="2099229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NI" sz="2000" b="1" spc="50" dirty="0" smtClean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ROLES DE BELVIN</a:t>
            </a:r>
            <a:endParaRPr lang="es-NI" sz="2000" b="1" spc="50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2" name="Recortar rectángulo de esquina diagonal 11"/>
          <p:cNvSpPr/>
          <p:nvPr/>
        </p:nvSpPr>
        <p:spPr>
          <a:xfrm>
            <a:off x="8215903" y="5888770"/>
            <a:ext cx="971475" cy="839837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71" name="Recortar rectángulo de esquina diagonal 70"/>
          <p:cNvSpPr/>
          <p:nvPr/>
        </p:nvSpPr>
        <p:spPr>
          <a:xfrm>
            <a:off x="9461761" y="5888770"/>
            <a:ext cx="1092170" cy="839837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77" name="CuadroTexto 76"/>
          <p:cNvSpPr txBox="1"/>
          <p:nvPr/>
        </p:nvSpPr>
        <p:spPr>
          <a:xfrm>
            <a:off x="8021697" y="5641859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ROLES MENTALES</a:t>
            </a:r>
            <a:endParaRPr lang="es-NI" sz="1000" dirty="0"/>
          </a:p>
        </p:txBody>
      </p:sp>
      <p:sp>
        <p:nvSpPr>
          <p:cNvPr id="78" name="CuadroTexto 77"/>
          <p:cNvSpPr txBox="1"/>
          <p:nvPr/>
        </p:nvSpPr>
        <p:spPr>
          <a:xfrm>
            <a:off x="9241378" y="5639404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   ROLES ACCIÓN</a:t>
            </a:r>
            <a:endParaRPr lang="es-NI" sz="1000" dirty="0"/>
          </a:p>
        </p:txBody>
      </p:sp>
      <p:sp>
        <p:nvSpPr>
          <p:cNvPr id="79" name="CuadroTexto 78"/>
          <p:cNvSpPr txBox="1"/>
          <p:nvPr/>
        </p:nvSpPr>
        <p:spPr>
          <a:xfrm>
            <a:off x="10436609" y="5635987"/>
            <a:ext cx="12760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ROLES SOCIALES</a:t>
            </a:r>
            <a:endParaRPr lang="es-NI" sz="1000" dirty="0"/>
          </a:p>
        </p:txBody>
      </p:sp>
      <p:sp>
        <p:nvSpPr>
          <p:cNvPr id="84" name="Rectángulo 83"/>
          <p:cNvSpPr/>
          <p:nvPr/>
        </p:nvSpPr>
        <p:spPr>
          <a:xfrm>
            <a:off x="8282959" y="5994586"/>
            <a:ext cx="10147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NI" sz="1000" dirty="0" smtClean="0"/>
              <a:t>CEREBRO</a:t>
            </a:r>
          </a:p>
          <a:p>
            <a:pPr lvl="0"/>
            <a:r>
              <a:rPr lang="es-NI" sz="1000" dirty="0" smtClean="0"/>
              <a:t>MONITOR</a:t>
            </a:r>
          </a:p>
          <a:p>
            <a:pPr lvl="0"/>
            <a:r>
              <a:rPr lang="es-NI" sz="1000" dirty="0" smtClean="0"/>
              <a:t>ESPECIALISTA</a:t>
            </a:r>
            <a:endParaRPr lang="es-NI" sz="1000" dirty="0"/>
          </a:p>
        </p:txBody>
      </p:sp>
      <p:sp>
        <p:nvSpPr>
          <p:cNvPr id="86" name="Rectángulo 85"/>
          <p:cNvSpPr/>
          <p:nvPr/>
        </p:nvSpPr>
        <p:spPr>
          <a:xfrm>
            <a:off x="9570271" y="5994586"/>
            <a:ext cx="14666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NI" sz="1000" dirty="0" smtClean="0"/>
              <a:t>IMPULSOR</a:t>
            </a:r>
          </a:p>
          <a:p>
            <a:pPr lvl="0"/>
            <a:r>
              <a:rPr lang="es-NI" sz="1000" dirty="0" smtClean="0"/>
              <a:t>IMPLEMENTADOR</a:t>
            </a:r>
          </a:p>
          <a:p>
            <a:pPr lvl="0"/>
            <a:r>
              <a:rPr lang="es-NI" sz="1000" dirty="0" smtClean="0"/>
              <a:t>FINALIZADOR</a:t>
            </a:r>
            <a:endParaRPr lang="es-NI" sz="1000" dirty="0"/>
          </a:p>
        </p:txBody>
      </p:sp>
      <p:sp>
        <p:nvSpPr>
          <p:cNvPr id="87" name="Recortar rectángulo de esquina diagonal 86"/>
          <p:cNvSpPr/>
          <p:nvPr/>
        </p:nvSpPr>
        <p:spPr>
          <a:xfrm>
            <a:off x="10774314" y="5891555"/>
            <a:ext cx="1092170" cy="839837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NI"/>
          </a:p>
        </p:txBody>
      </p:sp>
      <p:sp>
        <p:nvSpPr>
          <p:cNvPr id="88" name="Rectángulo 87"/>
          <p:cNvSpPr/>
          <p:nvPr/>
        </p:nvSpPr>
        <p:spPr>
          <a:xfrm>
            <a:off x="10828314" y="5934907"/>
            <a:ext cx="14666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NI" sz="1000" dirty="0" smtClean="0"/>
              <a:t>COORDINADOR</a:t>
            </a:r>
          </a:p>
          <a:p>
            <a:pPr lvl="0"/>
            <a:r>
              <a:rPr lang="es-NI" sz="1000" dirty="0" smtClean="0"/>
              <a:t>COCHESIONADOR</a:t>
            </a:r>
          </a:p>
          <a:p>
            <a:pPr lvl="0"/>
            <a:r>
              <a:rPr lang="es-NI" sz="1000" dirty="0" smtClean="0"/>
              <a:t>INVESTIGADOR </a:t>
            </a:r>
          </a:p>
          <a:p>
            <a:pPr lvl="0"/>
            <a:r>
              <a:rPr lang="es-NI" sz="1000" dirty="0" smtClean="0"/>
              <a:t>RECURSOS </a:t>
            </a:r>
            <a:endParaRPr lang="es-NI" sz="1000" dirty="0"/>
          </a:p>
        </p:txBody>
      </p:sp>
    </p:spTree>
    <p:extLst>
      <p:ext uri="{BB962C8B-B14F-4D97-AF65-F5344CB8AC3E}">
        <p14:creationId xmlns:p14="http://schemas.microsoft.com/office/powerpoint/2010/main" val="25206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180</Words>
  <Application>Microsoft Office PowerPoint</Application>
  <PresentationFormat>Panorámica</PresentationFormat>
  <Paragraphs>94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Bebas Neue Bold</vt:lpstr>
      <vt:lpstr>Book Antiqua</vt:lpstr>
      <vt:lpstr>Bradley Hand ITC</vt:lpstr>
      <vt:lpstr>Calibri</vt:lpstr>
      <vt:lpstr>Calibri Light</vt:lpstr>
      <vt:lpstr>High Tower Text</vt:lpstr>
      <vt:lpstr>Tema de Office</vt:lpstr>
      <vt:lpstr>Presentación de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24</cp:revision>
  <dcterms:created xsi:type="dcterms:W3CDTF">2020-08-12T03:02:11Z</dcterms:created>
  <dcterms:modified xsi:type="dcterms:W3CDTF">2020-08-26T01:50:56Z</dcterms:modified>
</cp:coreProperties>
</file>