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EBF"/>
    <a:srgbClr val="C13E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2E5B85-50A9-4602-891B-2673EB2E0B6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445B671-9C64-42D3-9E4D-F4820C9B8465}">
      <dgm:prSet phldrT="[Texto]" custT="1"/>
      <dgm:spPr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5730" tIns="125730" rIns="125730" bIns="125730" numCol="1" spcCol="1270" anchor="ctr" anchorCtr="0"/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Contacto</a:t>
          </a:r>
        </a:p>
      </dgm:t>
    </dgm:pt>
    <dgm:pt modelId="{C027092B-8F8B-4489-BC70-24957EAB2C10}" type="parTrans" cxnId="{DDFCC7CB-E595-46C5-B75F-E073E309CD76}">
      <dgm:prSet/>
      <dgm:spPr/>
      <dgm:t>
        <a:bodyPr/>
        <a:lstStyle/>
        <a:p>
          <a:endParaRPr lang="es-CO"/>
        </a:p>
      </dgm:t>
    </dgm:pt>
    <dgm:pt modelId="{F4020A65-F191-46F0-8945-DE4B49502BAD}" type="sibTrans" cxnId="{DDFCC7CB-E595-46C5-B75F-E073E309CD76}">
      <dgm:prSet/>
      <dgm:spPr/>
      <dgm:t>
        <a:bodyPr/>
        <a:lstStyle/>
        <a:p>
          <a:endParaRPr lang="es-CO"/>
        </a:p>
      </dgm:t>
    </dgm:pt>
    <dgm:pt modelId="{E07B1665-A314-4C5E-8E3D-ADCE161D5640}">
      <dgm:prSet phldrT="[Texto]" custT="1"/>
      <dgm:spPr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5730" tIns="125730" rIns="125730" bIns="125730" numCol="1" spcCol="1270" anchor="ctr" anchorCtr="0"/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Satisfacción</a:t>
          </a:r>
        </a:p>
      </dgm:t>
    </dgm:pt>
    <dgm:pt modelId="{A8303486-7395-4D8C-991C-5FCBF42D86F3}" type="parTrans" cxnId="{CEED9E85-8149-4284-A76F-BC32C3FD9910}">
      <dgm:prSet/>
      <dgm:spPr/>
      <dgm:t>
        <a:bodyPr/>
        <a:lstStyle/>
        <a:p>
          <a:endParaRPr lang="es-CO"/>
        </a:p>
      </dgm:t>
    </dgm:pt>
    <dgm:pt modelId="{89F14318-4C25-4541-9A63-342BEC99327D}" type="sibTrans" cxnId="{CEED9E85-8149-4284-A76F-BC32C3FD9910}">
      <dgm:prSet/>
      <dgm:spPr/>
      <dgm:t>
        <a:bodyPr/>
        <a:lstStyle/>
        <a:p>
          <a:endParaRPr lang="es-CO"/>
        </a:p>
      </dgm:t>
    </dgm:pt>
    <dgm:pt modelId="{6CA8FD67-5F56-4470-8474-3DB7B1DAC1F0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CO" sz="1800" b="1" dirty="0">
              <a:latin typeface="Century Gothic" panose="020B0502020202020204" pitchFamily="34" charset="0"/>
            </a:rPr>
            <a:t>Retirada</a:t>
          </a:r>
        </a:p>
      </dgm:t>
    </dgm:pt>
    <dgm:pt modelId="{32517038-C256-4AB3-A998-D730320D1EA3}" type="parTrans" cxnId="{D3E7C6B1-D2DD-45E3-918F-8FE4344F453E}">
      <dgm:prSet/>
      <dgm:spPr/>
      <dgm:t>
        <a:bodyPr/>
        <a:lstStyle/>
        <a:p>
          <a:endParaRPr lang="es-CO"/>
        </a:p>
      </dgm:t>
    </dgm:pt>
    <dgm:pt modelId="{6A635A63-B376-4C60-B79B-C409FC9F4137}" type="sibTrans" cxnId="{D3E7C6B1-D2DD-45E3-918F-8FE4344F453E}">
      <dgm:prSet/>
      <dgm:spPr/>
      <dgm:t>
        <a:bodyPr/>
        <a:lstStyle/>
        <a:p>
          <a:endParaRPr lang="es-CO"/>
        </a:p>
      </dgm:t>
    </dgm:pt>
    <dgm:pt modelId="{1A450BA0-041C-43B5-AC16-D1241D94F5ED}">
      <dgm:prSet custT="1"/>
      <dgm:spPr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5730" tIns="125730" rIns="125730" bIns="125730" numCol="1" spcCol="1270" anchor="ctr" anchorCtr="0"/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Acción</a:t>
          </a:r>
        </a:p>
      </dgm:t>
    </dgm:pt>
    <dgm:pt modelId="{3CCB3553-06FD-4DF8-B9D2-02304C1268C7}" type="parTrans" cxnId="{E7077753-67B1-4BE7-9F8A-65697313F127}">
      <dgm:prSet/>
      <dgm:spPr/>
      <dgm:t>
        <a:bodyPr/>
        <a:lstStyle/>
        <a:p>
          <a:endParaRPr lang="es-CO"/>
        </a:p>
      </dgm:t>
    </dgm:pt>
    <dgm:pt modelId="{ED261AB9-C6A7-432D-8EA1-BE892DBC5538}" type="sibTrans" cxnId="{E7077753-67B1-4BE7-9F8A-65697313F127}">
      <dgm:prSet/>
      <dgm:spPr/>
      <dgm:t>
        <a:bodyPr/>
        <a:lstStyle/>
        <a:p>
          <a:endParaRPr lang="es-CO"/>
        </a:p>
      </dgm:t>
    </dgm:pt>
    <dgm:pt modelId="{5DA01A33-F8A5-4B3E-A8CB-CDCCD57BBE82}" type="pres">
      <dgm:prSet presAssocID="{422E5B85-50A9-4602-891B-2673EB2E0B60}" presName="CompostProcess" presStyleCnt="0">
        <dgm:presLayoutVars>
          <dgm:dir/>
          <dgm:resizeHandles val="exact"/>
        </dgm:presLayoutVars>
      </dgm:prSet>
      <dgm:spPr/>
    </dgm:pt>
    <dgm:pt modelId="{8C6CA3AB-C677-44C5-83F7-ABE90F106344}" type="pres">
      <dgm:prSet presAssocID="{422E5B85-50A9-4602-891B-2673EB2E0B60}" presName="arrow" presStyleLbl="bgShp" presStyleIdx="0" presStyleCnt="1"/>
      <dgm:spPr>
        <a:solidFill>
          <a:srgbClr val="FBDEBF"/>
        </a:solidFill>
      </dgm:spPr>
    </dgm:pt>
    <dgm:pt modelId="{E95BD9B8-4ABB-4902-A1D1-F2D86F27A9CF}" type="pres">
      <dgm:prSet presAssocID="{422E5B85-50A9-4602-891B-2673EB2E0B60}" presName="linearProcess" presStyleCnt="0"/>
      <dgm:spPr/>
    </dgm:pt>
    <dgm:pt modelId="{ABC11925-9008-4AA3-A099-6530679D7440}" type="pres">
      <dgm:prSet presAssocID="{1A450BA0-041C-43B5-AC16-D1241D94F5ED}" presName="textNode" presStyleLbl="node1" presStyleIdx="0" presStyleCnt="4">
        <dgm:presLayoutVars>
          <dgm:bulletEnabled val="1"/>
        </dgm:presLayoutVars>
      </dgm:prSet>
      <dgm:spPr>
        <a:xfrm>
          <a:off x="486" y="1187043"/>
          <a:ext cx="1684885" cy="1582724"/>
        </a:xfrm>
        <a:prstGeom prst="roundRect">
          <a:avLst/>
        </a:prstGeom>
      </dgm:spPr>
    </dgm:pt>
    <dgm:pt modelId="{B0D45C36-E67A-45F2-B5A5-895A8EA64F8B}" type="pres">
      <dgm:prSet presAssocID="{ED261AB9-C6A7-432D-8EA1-BE892DBC5538}" presName="sibTrans" presStyleCnt="0"/>
      <dgm:spPr/>
    </dgm:pt>
    <dgm:pt modelId="{5C1C0C56-223B-459B-8E00-2D346442AD54}" type="pres">
      <dgm:prSet presAssocID="{4445B671-9C64-42D3-9E4D-F4820C9B8465}" presName="textNode" presStyleLbl="node1" presStyleIdx="1" presStyleCnt="4">
        <dgm:presLayoutVars>
          <dgm:bulletEnabled val="1"/>
        </dgm:presLayoutVars>
      </dgm:prSet>
      <dgm:spPr>
        <a:xfrm>
          <a:off x="1880604" y="1187043"/>
          <a:ext cx="1609823" cy="1582724"/>
        </a:xfrm>
        <a:prstGeom prst="roundRect">
          <a:avLst/>
        </a:prstGeom>
      </dgm:spPr>
    </dgm:pt>
    <dgm:pt modelId="{2EA15381-8633-40C0-89AA-168B34A9F0FC}" type="pres">
      <dgm:prSet presAssocID="{F4020A65-F191-46F0-8945-DE4B49502BAD}" presName="sibTrans" presStyleCnt="0"/>
      <dgm:spPr/>
    </dgm:pt>
    <dgm:pt modelId="{65F34633-74A2-4B91-BD79-AA51A024687C}" type="pres">
      <dgm:prSet presAssocID="{E07B1665-A314-4C5E-8E3D-ADCE161D5640}" presName="textNode" presStyleLbl="node1" presStyleIdx="2" presStyleCnt="4">
        <dgm:presLayoutVars>
          <dgm:bulletEnabled val="1"/>
        </dgm:presLayoutVars>
      </dgm:prSet>
      <dgm:spPr>
        <a:xfrm>
          <a:off x="3758731" y="1187043"/>
          <a:ext cx="1609823" cy="1582724"/>
        </a:xfrm>
        <a:prstGeom prst="roundRect">
          <a:avLst/>
        </a:prstGeom>
      </dgm:spPr>
    </dgm:pt>
    <dgm:pt modelId="{A9ED3D53-8013-4D4A-BE1B-EE5272FB0F7A}" type="pres">
      <dgm:prSet presAssocID="{89F14318-4C25-4541-9A63-342BEC99327D}" presName="sibTrans" presStyleCnt="0"/>
      <dgm:spPr/>
    </dgm:pt>
    <dgm:pt modelId="{6B62AF30-EB17-419B-BA67-D4C6032FF593}" type="pres">
      <dgm:prSet presAssocID="{6CA8FD67-5F56-4470-8474-3DB7B1DAC1F0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7BA75819-7A8A-4197-B2C9-D65F0B4BD40E}" type="presOf" srcId="{6CA8FD67-5F56-4470-8474-3DB7B1DAC1F0}" destId="{6B62AF30-EB17-419B-BA67-D4C6032FF593}" srcOrd="0" destOrd="0" presId="urn:microsoft.com/office/officeart/2005/8/layout/hProcess9"/>
    <dgm:cxn modelId="{2DABF01B-3FC1-4033-8BF1-176FFE1F24A3}" type="presOf" srcId="{4445B671-9C64-42D3-9E4D-F4820C9B8465}" destId="{5C1C0C56-223B-459B-8E00-2D346442AD54}" srcOrd="0" destOrd="0" presId="urn:microsoft.com/office/officeart/2005/8/layout/hProcess9"/>
    <dgm:cxn modelId="{E7077753-67B1-4BE7-9F8A-65697313F127}" srcId="{422E5B85-50A9-4602-891B-2673EB2E0B60}" destId="{1A450BA0-041C-43B5-AC16-D1241D94F5ED}" srcOrd="0" destOrd="0" parTransId="{3CCB3553-06FD-4DF8-B9D2-02304C1268C7}" sibTransId="{ED261AB9-C6A7-432D-8EA1-BE892DBC5538}"/>
    <dgm:cxn modelId="{CEED9E85-8149-4284-A76F-BC32C3FD9910}" srcId="{422E5B85-50A9-4602-891B-2673EB2E0B60}" destId="{E07B1665-A314-4C5E-8E3D-ADCE161D5640}" srcOrd="2" destOrd="0" parTransId="{A8303486-7395-4D8C-991C-5FCBF42D86F3}" sibTransId="{89F14318-4C25-4541-9A63-342BEC99327D}"/>
    <dgm:cxn modelId="{D3E7C6B1-D2DD-45E3-918F-8FE4344F453E}" srcId="{422E5B85-50A9-4602-891B-2673EB2E0B60}" destId="{6CA8FD67-5F56-4470-8474-3DB7B1DAC1F0}" srcOrd="3" destOrd="0" parTransId="{32517038-C256-4AB3-A998-D730320D1EA3}" sibTransId="{6A635A63-B376-4C60-B79B-C409FC9F4137}"/>
    <dgm:cxn modelId="{0BB768B3-974A-4E58-AC6B-6C62FD4772FF}" type="presOf" srcId="{422E5B85-50A9-4602-891B-2673EB2E0B60}" destId="{5DA01A33-F8A5-4B3E-A8CB-CDCCD57BBE82}" srcOrd="0" destOrd="0" presId="urn:microsoft.com/office/officeart/2005/8/layout/hProcess9"/>
    <dgm:cxn modelId="{F44C89CA-30A0-4421-A001-EF427AF8C2F1}" type="presOf" srcId="{1A450BA0-041C-43B5-AC16-D1241D94F5ED}" destId="{ABC11925-9008-4AA3-A099-6530679D7440}" srcOrd="0" destOrd="0" presId="urn:microsoft.com/office/officeart/2005/8/layout/hProcess9"/>
    <dgm:cxn modelId="{DDFCC7CB-E595-46C5-B75F-E073E309CD76}" srcId="{422E5B85-50A9-4602-891B-2673EB2E0B60}" destId="{4445B671-9C64-42D3-9E4D-F4820C9B8465}" srcOrd="1" destOrd="0" parTransId="{C027092B-8F8B-4489-BC70-24957EAB2C10}" sibTransId="{F4020A65-F191-46F0-8945-DE4B49502BAD}"/>
    <dgm:cxn modelId="{5E6B47E6-1316-463D-B226-41F068511FFD}" type="presOf" srcId="{E07B1665-A314-4C5E-8E3D-ADCE161D5640}" destId="{65F34633-74A2-4B91-BD79-AA51A024687C}" srcOrd="0" destOrd="0" presId="urn:microsoft.com/office/officeart/2005/8/layout/hProcess9"/>
    <dgm:cxn modelId="{CBB894C0-CF52-4422-B336-D7EE4060BDA5}" type="presParOf" srcId="{5DA01A33-F8A5-4B3E-A8CB-CDCCD57BBE82}" destId="{8C6CA3AB-C677-44C5-83F7-ABE90F106344}" srcOrd="0" destOrd="0" presId="urn:microsoft.com/office/officeart/2005/8/layout/hProcess9"/>
    <dgm:cxn modelId="{FB1081A7-746A-4D67-B924-D9D89070F2DB}" type="presParOf" srcId="{5DA01A33-F8A5-4B3E-A8CB-CDCCD57BBE82}" destId="{E95BD9B8-4ABB-4902-A1D1-F2D86F27A9CF}" srcOrd="1" destOrd="0" presId="urn:microsoft.com/office/officeart/2005/8/layout/hProcess9"/>
    <dgm:cxn modelId="{7BBB7273-67B5-4FBC-9129-030F27864ABD}" type="presParOf" srcId="{E95BD9B8-4ABB-4902-A1D1-F2D86F27A9CF}" destId="{ABC11925-9008-4AA3-A099-6530679D7440}" srcOrd="0" destOrd="0" presId="urn:microsoft.com/office/officeart/2005/8/layout/hProcess9"/>
    <dgm:cxn modelId="{BDC35077-CA8B-4415-BB98-04D7809D7AD7}" type="presParOf" srcId="{E95BD9B8-4ABB-4902-A1D1-F2D86F27A9CF}" destId="{B0D45C36-E67A-45F2-B5A5-895A8EA64F8B}" srcOrd="1" destOrd="0" presId="urn:microsoft.com/office/officeart/2005/8/layout/hProcess9"/>
    <dgm:cxn modelId="{59393833-4B60-4824-8501-ED9E1C55902D}" type="presParOf" srcId="{E95BD9B8-4ABB-4902-A1D1-F2D86F27A9CF}" destId="{5C1C0C56-223B-459B-8E00-2D346442AD54}" srcOrd="2" destOrd="0" presId="urn:microsoft.com/office/officeart/2005/8/layout/hProcess9"/>
    <dgm:cxn modelId="{0D175B2B-BAA7-4870-8A43-2782EB5D9EA5}" type="presParOf" srcId="{E95BD9B8-4ABB-4902-A1D1-F2D86F27A9CF}" destId="{2EA15381-8633-40C0-89AA-168B34A9F0FC}" srcOrd="3" destOrd="0" presId="urn:microsoft.com/office/officeart/2005/8/layout/hProcess9"/>
    <dgm:cxn modelId="{AFF9A5B3-2A5B-4011-BF63-65AE5C7EBCDE}" type="presParOf" srcId="{E95BD9B8-4ABB-4902-A1D1-F2D86F27A9CF}" destId="{65F34633-74A2-4B91-BD79-AA51A024687C}" srcOrd="4" destOrd="0" presId="urn:microsoft.com/office/officeart/2005/8/layout/hProcess9"/>
    <dgm:cxn modelId="{31612854-BD9E-41BB-81A2-ECA945A729AC}" type="presParOf" srcId="{E95BD9B8-4ABB-4902-A1D1-F2D86F27A9CF}" destId="{A9ED3D53-8013-4D4A-BE1B-EE5272FB0F7A}" srcOrd="5" destOrd="0" presId="urn:microsoft.com/office/officeart/2005/8/layout/hProcess9"/>
    <dgm:cxn modelId="{02FAAD02-328D-4C91-9926-35A99001329F}" type="presParOf" srcId="{E95BD9B8-4ABB-4902-A1D1-F2D86F27A9CF}" destId="{6B62AF30-EB17-419B-BA67-D4C6032FF59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FAD582-B8A0-4A3D-B97C-813FE968CC82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63E3D3C-4AA2-411F-B3CB-642992E4A877}">
      <dgm:prSet phldrT="[Texto]" custT="1"/>
      <dgm:spPr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5730" tIns="125730" rIns="125730" bIns="125730" numCol="1" spcCol="1270" anchor="ctr" anchorCtr="0"/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Visión Sistémica</a:t>
          </a:r>
        </a:p>
      </dgm:t>
    </dgm:pt>
    <dgm:pt modelId="{E255B72D-6EBD-45E8-AB3E-1027D8FCD5BB}" type="parTrans" cxnId="{BDB3CC3F-28CC-476D-AF7A-70E7A7101E21}">
      <dgm:prSet/>
      <dgm:spPr/>
      <dgm:t>
        <a:bodyPr/>
        <a:lstStyle/>
        <a:p>
          <a:endParaRPr lang="es-CO"/>
        </a:p>
      </dgm:t>
    </dgm:pt>
    <dgm:pt modelId="{08B953DA-1260-4039-AB81-18EC28248E18}" type="sibTrans" cxnId="{BDB3CC3F-28CC-476D-AF7A-70E7A7101E21}">
      <dgm:prSet/>
      <dgm:spPr/>
      <dgm:t>
        <a:bodyPr/>
        <a:lstStyle/>
        <a:p>
          <a:endParaRPr lang="es-CO"/>
        </a:p>
      </dgm:t>
    </dgm:pt>
    <dgm:pt modelId="{125D7D87-3101-4422-825A-BD57C20A0641}">
      <dgm:prSet phldrT="[Texto]" custT="1"/>
      <dgm:spPr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5730" tIns="125730" rIns="125730" bIns="125730" numCol="1" spcCol="1270" anchor="ctr" anchorCtr="0"/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Actitud </a:t>
          </a:r>
          <a:r>
            <a:rPr lang="es-CO" sz="1800" b="1" kern="1200" dirty="0" err="1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Ascéptica</a:t>
          </a:r>
          <a:endParaRPr lang="es-CO" sz="1800" b="1" kern="1200" dirty="0">
            <a:solidFill>
              <a:prstClr val="white"/>
            </a:solidFill>
            <a:latin typeface="Century Gothic" panose="020B0502020202020204" pitchFamily="34" charset="0"/>
            <a:ea typeface="+mn-ea"/>
            <a:cs typeface="+mn-cs"/>
          </a:endParaRPr>
        </a:p>
      </dgm:t>
    </dgm:pt>
    <dgm:pt modelId="{4C0C781E-16D0-4B1F-B929-7B3A143F391C}" type="parTrans" cxnId="{3B696369-0F81-4235-B1EB-BC3176869DCB}">
      <dgm:prSet/>
      <dgm:spPr/>
      <dgm:t>
        <a:bodyPr/>
        <a:lstStyle/>
        <a:p>
          <a:endParaRPr lang="es-CO"/>
        </a:p>
      </dgm:t>
    </dgm:pt>
    <dgm:pt modelId="{88D39292-4D2B-416F-B225-3F99773CB832}" type="sibTrans" cxnId="{3B696369-0F81-4235-B1EB-BC3176869DCB}">
      <dgm:prSet/>
      <dgm:spPr/>
      <dgm:t>
        <a:bodyPr/>
        <a:lstStyle/>
        <a:p>
          <a:endParaRPr lang="es-CO"/>
        </a:p>
      </dgm:t>
    </dgm:pt>
    <dgm:pt modelId="{732A0342-00CD-486B-B21A-0C90073BE2DC}">
      <dgm:prSet phldrT="[Texto]" custT="1"/>
      <dgm:spPr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5730" tIns="125730" rIns="125730" bIns="125730" numCol="1" spcCol="1270" anchor="ctr" anchorCtr="0"/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Respeto</a:t>
          </a:r>
        </a:p>
      </dgm:t>
    </dgm:pt>
    <dgm:pt modelId="{A50E062F-FDF0-497F-B517-9792F2B6E160}" type="parTrans" cxnId="{D7E25DF6-6BF2-418C-A381-1CB20D52BD0E}">
      <dgm:prSet/>
      <dgm:spPr/>
      <dgm:t>
        <a:bodyPr/>
        <a:lstStyle/>
        <a:p>
          <a:endParaRPr lang="es-CO"/>
        </a:p>
      </dgm:t>
    </dgm:pt>
    <dgm:pt modelId="{4F389597-84BA-4145-90DD-369F67B0B5B1}" type="sibTrans" cxnId="{D7E25DF6-6BF2-418C-A381-1CB20D52BD0E}">
      <dgm:prSet/>
      <dgm:spPr/>
      <dgm:t>
        <a:bodyPr/>
        <a:lstStyle/>
        <a:p>
          <a:endParaRPr lang="es-CO"/>
        </a:p>
      </dgm:t>
    </dgm:pt>
    <dgm:pt modelId="{D8B3A775-E91F-4E17-AEEC-733DC7038EB9}">
      <dgm:prSet phldrT="[Texto]" custT="1"/>
      <dgm:spPr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5730" tIns="125730" rIns="125730" bIns="125730" numCol="1" spcCol="1270" anchor="ctr" anchorCtr="0"/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Da ejemplo</a:t>
          </a:r>
        </a:p>
      </dgm:t>
    </dgm:pt>
    <dgm:pt modelId="{940ABEB0-F5A8-474E-8DA9-DC63A0A8CFDE}" type="parTrans" cxnId="{54CF5D26-DF56-4108-94B2-C25A8B948E20}">
      <dgm:prSet/>
      <dgm:spPr/>
      <dgm:t>
        <a:bodyPr/>
        <a:lstStyle/>
        <a:p>
          <a:endParaRPr lang="es-CO"/>
        </a:p>
      </dgm:t>
    </dgm:pt>
    <dgm:pt modelId="{D605D944-92C0-4948-9983-CF01BE35C980}" type="sibTrans" cxnId="{54CF5D26-DF56-4108-94B2-C25A8B948E20}">
      <dgm:prSet/>
      <dgm:spPr/>
      <dgm:t>
        <a:bodyPr/>
        <a:lstStyle/>
        <a:p>
          <a:endParaRPr lang="es-CO"/>
        </a:p>
      </dgm:t>
    </dgm:pt>
    <dgm:pt modelId="{F6F0ACCA-067E-4323-9AF7-C1B95B7FCFAC}" type="pres">
      <dgm:prSet presAssocID="{48FAD582-B8A0-4A3D-B97C-813FE968CC82}" presName="matrix" presStyleCnt="0">
        <dgm:presLayoutVars>
          <dgm:chMax val="1"/>
          <dgm:dir/>
          <dgm:resizeHandles val="exact"/>
        </dgm:presLayoutVars>
      </dgm:prSet>
      <dgm:spPr/>
    </dgm:pt>
    <dgm:pt modelId="{34892D5C-86C1-4D1F-90F4-10F7D165D6AF}" type="pres">
      <dgm:prSet presAssocID="{48FAD582-B8A0-4A3D-B97C-813FE968CC82}" presName="axisShape" presStyleLbl="bgShp" presStyleIdx="0" presStyleCnt="1"/>
      <dgm:spPr>
        <a:solidFill>
          <a:srgbClr val="FBDEBF"/>
        </a:solidFill>
      </dgm:spPr>
    </dgm:pt>
    <dgm:pt modelId="{7111A63E-9D10-4C76-9F1E-EF8CA150464B}" type="pres">
      <dgm:prSet presAssocID="{48FAD582-B8A0-4A3D-B97C-813FE968CC82}" presName="rect1" presStyleLbl="node1" presStyleIdx="0" presStyleCnt="4">
        <dgm:presLayoutVars>
          <dgm:chMax val="0"/>
          <dgm:chPref val="0"/>
          <dgm:bulletEnabled val="1"/>
        </dgm:presLayoutVars>
      </dgm:prSet>
      <dgm:spPr>
        <a:xfrm>
          <a:off x="1632337" y="284266"/>
          <a:ext cx="1749331" cy="1749331"/>
        </a:xfrm>
        <a:prstGeom prst="roundRect">
          <a:avLst/>
        </a:prstGeom>
      </dgm:spPr>
    </dgm:pt>
    <dgm:pt modelId="{25FF8CBE-FE1E-4ACB-A337-A9B527654B1A}" type="pres">
      <dgm:prSet presAssocID="{48FAD582-B8A0-4A3D-B97C-813FE968CC82}" presName="rect2" presStyleLbl="node1" presStyleIdx="1" presStyleCnt="4">
        <dgm:presLayoutVars>
          <dgm:chMax val="0"/>
          <dgm:chPref val="0"/>
          <dgm:bulletEnabled val="1"/>
        </dgm:presLayoutVars>
      </dgm:prSet>
      <dgm:spPr>
        <a:xfrm>
          <a:off x="3687801" y="284266"/>
          <a:ext cx="1749331" cy="1749331"/>
        </a:xfrm>
        <a:prstGeom prst="roundRect">
          <a:avLst/>
        </a:prstGeom>
      </dgm:spPr>
    </dgm:pt>
    <dgm:pt modelId="{0C4019EE-DDEA-4382-A175-857885BD6903}" type="pres">
      <dgm:prSet presAssocID="{48FAD582-B8A0-4A3D-B97C-813FE968CC82}" presName="rect3" presStyleLbl="node1" presStyleIdx="2" presStyleCnt="4">
        <dgm:presLayoutVars>
          <dgm:chMax val="0"/>
          <dgm:chPref val="0"/>
          <dgm:bulletEnabled val="1"/>
        </dgm:presLayoutVars>
      </dgm:prSet>
      <dgm:spPr>
        <a:xfrm>
          <a:off x="1632337" y="2339730"/>
          <a:ext cx="1749331" cy="1749331"/>
        </a:xfrm>
        <a:prstGeom prst="roundRect">
          <a:avLst/>
        </a:prstGeom>
      </dgm:spPr>
    </dgm:pt>
    <dgm:pt modelId="{F1A1153B-4190-40C9-8351-D8B81B9B50DF}" type="pres">
      <dgm:prSet presAssocID="{48FAD582-B8A0-4A3D-B97C-813FE968CC82}" presName="rect4" presStyleLbl="node1" presStyleIdx="3" presStyleCnt="4">
        <dgm:presLayoutVars>
          <dgm:chMax val="0"/>
          <dgm:chPref val="0"/>
          <dgm:bulletEnabled val="1"/>
        </dgm:presLayoutVars>
      </dgm:prSet>
      <dgm:spPr>
        <a:xfrm>
          <a:off x="3687801" y="2339730"/>
          <a:ext cx="1749331" cy="1749331"/>
        </a:xfrm>
        <a:prstGeom prst="roundRect">
          <a:avLst/>
        </a:prstGeom>
      </dgm:spPr>
    </dgm:pt>
  </dgm:ptLst>
  <dgm:cxnLst>
    <dgm:cxn modelId="{272B5A0E-6C46-4F43-B2E7-9F24E09365FD}" type="presOf" srcId="{125D7D87-3101-4422-825A-BD57C20A0641}" destId="{25FF8CBE-FE1E-4ACB-A337-A9B527654B1A}" srcOrd="0" destOrd="0" presId="urn:microsoft.com/office/officeart/2005/8/layout/matrix2"/>
    <dgm:cxn modelId="{54CF5D26-DF56-4108-94B2-C25A8B948E20}" srcId="{48FAD582-B8A0-4A3D-B97C-813FE968CC82}" destId="{D8B3A775-E91F-4E17-AEEC-733DC7038EB9}" srcOrd="3" destOrd="0" parTransId="{940ABEB0-F5A8-474E-8DA9-DC63A0A8CFDE}" sibTransId="{D605D944-92C0-4948-9983-CF01BE35C980}"/>
    <dgm:cxn modelId="{BDB3CC3F-28CC-476D-AF7A-70E7A7101E21}" srcId="{48FAD582-B8A0-4A3D-B97C-813FE968CC82}" destId="{463E3D3C-4AA2-411F-B3CB-642992E4A877}" srcOrd="0" destOrd="0" parTransId="{E255B72D-6EBD-45E8-AB3E-1027D8FCD5BB}" sibTransId="{08B953DA-1260-4039-AB81-18EC28248E18}"/>
    <dgm:cxn modelId="{3B696369-0F81-4235-B1EB-BC3176869DCB}" srcId="{48FAD582-B8A0-4A3D-B97C-813FE968CC82}" destId="{125D7D87-3101-4422-825A-BD57C20A0641}" srcOrd="1" destOrd="0" parTransId="{4C0C781E-16D0-4B1F-B929-7B3A143F391C}" sibTransId="{88D39292-4D2B-416F-B225-3F99773CB832}"/>
    <dgm:cxn modelId="{B319D7AF-3B86-4CC2-8477-8B8B3CB1D4D1}" type="presOf" srcId="{732A0342-00CD-486B-B21A-0C90073BE2DC}" destId="{0C4019EE-DDEA-4382-A175-857885BD6903}" srcOrd="0" destOrd="0" presId="urn:microsoft.com/office/officeart/2005/8/layout/matrix2"/>
    <dgm:cxn modelId="{F59A1EB3-D27C-4EF7-9A2F-3843824B592C}" type="presOf" srcId="{D8B3A775-E91F-4E17-AEEC-733DC7038EB9}" destId="{F1A1153B-4190-40C9-8351-D8B81B9B50DF}" srcOrd="0" destOrd="0" presId="urn:microsoft.com/office/officeart/2005/8/layout/matrix2"/>
    <dgm:cxn modelId="{47C9FEB8-83F7-41BC-A024-7ECAE3DF0B5F}" type="presOf" srcId="{48FAD582-B8A0-4A3D-B97C-813FE968CC82}" destId="{F6F0ACCA-067E-4323-9AF7-C1B95B7FCFAC}" srcOrd="0" destOrd="0" presId="urn:microsoft.com/office/officeart/2005/8/layout/matrix2"/>
    <dgm:cxn modelId="{1488CFD9-E822-48C9-8AB2-8F6DE1248574}" type="presOf" srcId="{463E3D3C-4AA2-411F-B3CB-642992E4A877}" destId="{7111A63E-9D10-4C76-9F1E-EF8CA150464B}" srcOrd="0" destOrd="0" presId="urn:microsoft.com/office/officeart/2005/8/layout/matrix2"/>
    <dgm:cxn modelId="{D7E25DF6-6BF2-418C-A381-1CB20D52BD0E}" srcId="{48FAD582-B8A0-4A3D-B97C-813FE968CC82}" destId="{732A0342-00CD-486B-B21A-0C90073BE2DC}" srcOrd="2" destOrd="0" parTransId="{A50E062F-FDF0-497F-B517-9792F2B6E160}" sibTransId="{4F389597-84BA-4145-90DD-369F67B0B5B1}"/>
    <dgm:cxn modelId="{289A5483-C9DF-4D13-81F9-F54367517733}" type="presParOf" srcId="{F6F0ACCA-067E-4323-9AF7-C1B95B7FCFAC}" destId="{34892D5C-86C1-4D1F-90F4-10F7D165D6AF}" srcOrd="0" destOrd="0" presId="urn:microsoft.com/office/officeart/2005/8/layout/matrix2"/>
    <dgm:cxn modelId="{9A13EE6A-E2B4-4599-AED3-4E01695F08AA}" type="presParOf" srcId="{F6F0ACCA-067E-4323-9AF7-C1B95B7FCFAC}" destId="{7111A63E-9D10-4C76-9F1E-EF8CA150464B}" srcOrd="1" destOrd="0" presId="urn:microsoft.com/office/officeart/2005/8/layout/matrix2"/>
    <dgm:cxn modelId="{5483B015-A4DB-4D78-B1F7-80093E0F47E3}" type="presParOf" srcId="{F6F0ACCA-067E-4323-9AF7-C1B95B7FCFAC}" destId="{25FF8CBE-FE1E-4ACB-A337-A9B527654B1A}" srcOrd="2" destOrd="0" presId="urn:microsoft.com/office/officeart/2005/8/layout/matrix2"/>
    <dgm:cxn modelId="{6E59B229-171E-4537-8F30-0A90F4632803}" type="presParOf" srcId="{F6F0ACCA-067E-4323-9AF7-C1B95B7FCFAC}" destId="{0C4019EE-DDEA-4382-A175-857885BD6903}" srcOrd="3" destOrd="0" presId="urn:microsoft.com/office/officeart/2005/8/layout/matrix2"/>
    <dgm:cxn modelId="{5ACF3096-9901-4199-BD2F-1327F3FBC676}" type="presParOf" srcId="{F6F0ACCA-067E-4323-9AF7-C1B95B7FCFAC}" destId="{F1A1153B-4190-40C9-8351-D8B81B9B50D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6CA3AB-C677-44C5-83F7-ABE90F106344}">
      <dsp:nvSpPr>
        <dsp:cNvPr id="0" name=""/>
        <dsp:cNvSpPr/>
      </dsp:nvSpPr>
      <dsp:spPr>
        <a:xfrm>
          <a:off x="543686" y="0"/>
          <a:ext cx="6161786" cy="3956811"/>
        </a:xfrm>
        <a:prstGeom prst="rightArrow">
          <a:avLst/>
        </a:prstGeom>
        <a:solidFill>
          <a:srgbClr val="FBDEB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C11925-9008-4AA3-A099-6530679D7440}">
      <dsp:nvSpPr>
        <dsp:cNvPr id="0" name=""/>
        <dsp:cNvSpPr/>
      </dsp:nvSpPr>
      <dsp:spPr>
        <a:xfrm>
          <a:off x="2477" y="1187043"/>
          <a:ext cx="1609823" cy="1582724"/>
        </a:xfrm>
        <a:prstGeom prst="roundRect">
          <a:avLst/>
        </a:prstGeom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Acción</a:t>
          </a:r>
        </a:p>
      </dsp:txBody>
      <dsp:txXfrm>
        <a:off x="79739" y="1264305"/>
        <a:ext cx="1455299" cy="1428200"/>
      </dsp:txXfrm>
    </dsp:sp>
    <dsp:sp modelId="{5C1C0C56-223B-459B-8E00-2D346442AD54}">
      <dsp:nvSpPr>
        <dsp:cNvPr id="0" name=""/>
        <dsp:cNvSpPr/>
      </dsp:nvSpPr>
      <dsp:spPr>
        <a:xfrm>
          <a:off x="1880604" y="1187043"/>
          <a:ext cx="1609823" cy="1582724"/>
        </a:xfrm>
        <a:prstGeom prst="roundRect">
          <a:avLst/>
        </a:prstGeom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Contacto</a:t>
          </a:r>
        </a:p>
      </dsp:txBody>
      <dsp:txXfrm>
        <a:off x="1957866" y="1264305"/>
        <a:ext cx="1455299" cy="1428200"/>
      </dsp:txXfrm>
    </dsp:sp>
    <dsp:sp modelId="{65F34633-74A2-4B91-BD79-AA51A024687C}">
      <dsp:nvSpPr>
        <dsp:cNvPr id="0" name=""/>
        <dsp:cNvSpPr/>
      </dsp:nvSpPr>
      <dsp:spPr>
        <a:xfrm>
          <a:off x="3758731" y="1187043"/>
          <a:ext cx="1609823" cy="1582724"/>
        </a:xfrm>
        <a:prstGeom prst="roundRect">
          <a:avLst/>
        </a:prstGeom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Satisfacción</a:t>
          </a:r>
        </a:p>
      </dsp:txBody>
      <dsp:txXfrm>
        <a:off x="3835993" y="1264305"/>
        <a:ext cx="1455299" cy="1428200"/>
      </dsp:txXfrm>
    </dsp:sp>
    <dsp:sp modelId="{6B62AF30-EB17-419B-BA67-D4C6032FF593}">
      <dsp:nvSpPr>
        <dsp:cNvPr id="0" name=""/>
        <dsp:cNvSpPr/>
      </dsp:nvSpPr>
      <dsp:spPr>
        <a:xfrm>
          <a:off x="5636859" y="1187043"/>
          <a:ext cx="1609823" cy="1582724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Century Gothic" panose="020B0502020202020204" pitchFamily="34" charset="0"/>
            </a:rPr>
            <a:t>Retirada</a:t>
          </a:r>
        </a:p>
      </dsp:txBody>
      <dsp:txXfrm>
        <a:off x="5714121" y="1264305"/>
        <a:ext cx="1455299" cy="1428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92D5C-86C1-4D1F-90F4-10F7D165D6AF}">
      <dsp:nvSpPr>
        <dsp:cNvPr id="0" name=""/>
        <dsp:cNvSpPr/>
      </dsp:nvSpPr>
      <dsp:spPr>
        <a:xfrm>
          <a:off x="1348071" y="0"/>
          <a:ext cx="4373328" cy="4373328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rgbClr val="FBDEB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11A63E-9D10-4C76-9F1E-EF8CA150464B}">
      <dsp:nvSpPr>
        <dsp:cNvPr id="0" name=""/>
        <dsp:cNvSpPr/>
      </dsp:nvSpPr>
      <dsp:spPr>
        <a:xfrm>
          <a:off x="1632337" y="284266"/>
          <a:ext cx="1749331" cy="1749331"/>
        </a:xfrm>
        <a:prstGeom prst="roundRect">
          <a:avLst/>
        </a:prstGeom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Visión Sistémica</a:t>
          </a:r>
        </a:p>
      </dsp:txBody>
      <dsp:txXfrm>
        <a:off x="1717732" y="369661"/>
        <a:ext cx="1578541" cy="1578541"/>
      </dsp:txXfrm>
    </dsp:sp>
    <dsp:sp modelId="{25FF8CBE-FE1E-4ACB-A337-A9B527654B1A}">
      <dsp:nvSpPr>
        <dsp:cNvPr id="0" name=""/>
        <dsp:cNvSpPr/>
      </dsp:nvSpPr>
      <dsp:spPr>
        <a:xfrm>
          <a:off x="3687801" y="284266"/>
          <a:ext cx="1749331" cy="1749331"/>
        </a:xfrm>
        <a:prstGeom prst="roundRect">
          <a:avLst/>
        </a:prstGeom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Actitud </a:t>
          </a:r>
          <a:r>
            <a:rPr lang="es-CO" sz="1800" b="1" kern="1200" dirty="0" err="1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Ascéptica</a:t>
          </a:r>
          <a:endParaRPr lang="es-CO" sz="1800" b="1" kern="1200" dirty="0">
            <a:solidFill>
              <a:prstClr val="white"/>
            </a:solidFill>
            <a:latin typeface="Century Gothic" panose="020B0502020202020204" pitchFamily="34" charset="0"/>
            <a:ea typeface="+mn-ea"/>
            <a:cs typeface="+mn-cs"/>
          </a:endParaRPr>
        </a:p>
      </dsp:txBody>
      <dsp:txXfrm>
        <a:off x="3773196" y="369661"/>
        <a:ext cx="1578541" cy="1578541"/>
      </dsp:txXfrm>
    </dsp:sp>
    <dsp:sp modelId="{0C4019EE-DDEA-4382-A175-857885BD6903}">
      <dsp:nvSpPr>
        <dsp:cNvPr id="0" name=""/>
        <dsp:cNvSpPr/>
      </dsp:nvSpPr>
      <dsp:spPr>
        <a:xfrm>
          <a:off x="1632337" y="2339730"/>
          <a:ext cx="1749331" cy="1749331"/>
        </a:xfrm>
        <a:prstGeom prst="roundRect">
          <a:avLst/>
        </a:prstGeom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Respeto</a:t>
          </a:r>
        </a:p>
      </dsp:txBody>
      <dsp:txXfrm>
        <a:off x="1717732" y="2425125"/>
        <a:ext cx="1578541" cy="1578541"/>
      </dsp:txXfrm>
    </dsp:sp>
    <dsp:sp modelId="{F1A1153B-4190-40C9-8351-D8B81B9B50DF}">
      <dsp:nvSpPr>
        <dsp:cNvPr id="0" name=""/>
        <dsp:cNvSpPr/>
      </dsp:nvSpPr>
      <dsp:spPr>
        <a:xfrm>
          <a:off x="3687801" y="2339730"/>
          <a:ext cx="1749331" cy="1749331"/>
        </a:xfrm>
        <a:prstGeom prst="roundRect">
          <a:avLst/>
        </a:prstGeom>
        <a:solidFill>
          <a:srgbClr val="ED7D31">
            <a:lumMod val="75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rPr>
            <a:t>Da ejemplo</a:t>
          </a:r>
        </a:p>
      </dsp:txBody>
      <dsp:txXfrm>
        <a:off x="3773196" y="2425125"/>
        <a:ext cx="1578541" cy="1578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43CC4C-7A33-43FB-87A8-1148CD9C4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FE919B-45D9-432D-9581-6DF9A5AC1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55F4A5-4A25-49FE-AB2B-2DA375838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44EAA9-F47B-41BD-AE6B-63DFE7DB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5A4A5A-C881-4DF2-82D5-5A146F0FB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097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74569-340D-4031-98A0-C4B12F36D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6C6F69-1E77-4674-B140-8DAFCCC23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E22EE7-2B7C-43B2-9BF6-FCDD629EB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FC708A-6E79-4149-BB68-B2680FE2B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00738-0DC2-4210-BE21-3451CDDEA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843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DF9A9B-4BC2-4663-841D-EE4D1D052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84D16B-F97E-4661-9C63-F59579C0A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21365C-D9A8-41AA-BD70-C0D6710A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3E15F-6E9E-439C-B2EB-E4A24621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8B050D-96C1-4A7B-8E7C-C4547D6F1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271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83F07-DFD9-4DB0-9338-6ACC3202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E3873C-E2C5-4623-9C54-DBA248601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CA6038-441E-4238-879D-2D01D9C70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6191A6-8510-44B6-91FF-87D9E28DB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DEE75A-746F-4249-AEA8-2D079BF6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9A6E64-8176-410F-9FE5-4130900F9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2314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9FF45-2349-47E2-9EF0-DF4B8EC1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30912C-C891-44AE-826C-6F9CAA402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BBFCFC-7284-43E8-BA24-B4413369C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AA3EA58-03F7-4D88-988C-7F3269B586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F976434-4D4F-4456-A927-337B6FAB86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E4058CC-8E72-468D-BE44-79BE04C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9A97CA7-91D5-4860-8FB4-03CB74A10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7D8D51-A1F8-46E8-859D-343CDC977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1455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F7D35-1D11-48CB-962D-45982E6EA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DCDEC62-9386-46A7-BBB6-152E2A482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3987C08-15C4-429A-AED4-616EFEB5A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5D5F6F-BA22-41A8-B1FF-7F52A3142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3026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07A9A84-7EFB-453E-984A-40518428C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FEE160-9E24-4F56-941C-8B72622DD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EB21CE-2905-412C-AF40-2F1C45A7F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31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0199B-8AC6-4235-A827-FA8BBC2A1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742279-AEF2-41BF-803F-2B0A79A19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7EA7DE-7460-473E-B7DE-787D2B292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91EFF3-EE55-430E-AE42-B67D205A3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B36D8D-FE85-4D68-9E12-79A02054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4B02BD-A2F1-4F19-B3FA-D58CD6449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8597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D37BF7-8835-4D84-B89A-57523335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607BE22-8843-4E36-BF9F-1F89D04681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B0BBBB-254B-4B94-AB00-81FDF4E1B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433930-826E-4746-812E-18E2D21B6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BE9132-4B3C-4170-B960-EB972EA42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26211F-102A-453C-B016-647CD6A6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034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97E78-59C1-4454-BE4C-93338FA3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FBF047-4B0E-455E-B8A0-48EA83DBF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CEA048-D44C-4C97-B56E-83D141840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FA314D-E794-4504-8F5C-9CA3C8DD2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3949CC-0821-46BF-9F76-2BCAC6AB5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378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E11746-AE6D-4C2E-A267-C7EC384B8E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2218A0-97EE-4578-8DB0-17C5CDBFB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45F87D-9B4D-492D-92A2-7C682FB39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F8F701-0BEC-4410-A9EE-C47D422B8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D971A6-4968-44F4-8F8C-90E0DB16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618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F108CF-7E3D-45B8-BAEA-8FAE5D2ED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F73BB2-6EEF-40BA-A87C-7BE8366EB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508B02-63D9-4C7B-BCD5-AF70CCDB1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C1282-2F10-49E7-9B64-04EFBE3D4C03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BB932A-2690-4C7B-9B9E-EBDDA1A3A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C11FB4-E7BB-489F-8EC9-90168BBAB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271A9-9F91-48E6-B365-F10110A23F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354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hombre, tabla, sostener&#10;&#10;Descripción generada automáticamente">
            <a:extLst>
              <a:ext uri="{FF2B5EF4-FFF2-40B4-BE49-F238E27FC236}">
                <a16:creationId xmlns:a16="http://schemas.microsoft.com/office/drawing/2014/main" id="{2485FDB4-FDC0-40A0-8838-580E59B3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EAB3B19-6A4E-48E3-9677-64635026F630}"/>
              </a:ext>
            </a:extLst>
          </p:cNvPr>
          <p:cNvSpPr txBox="1"/>
          <p:nvPr/>
        </p:nvSpPr>
        <p:spPr>
          <a:xfrm>
            <a:off x="6166894" y="2562445"/>
            <a:ext cx="5518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HABILIDADES</a:t>
            </a:r>
          </a:p>
          <a:p>
            <a:pPr algn="ctr"/>
            <a:r>
              <a:rPr lang="es-CO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DEL COACH DE EQUIPOS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FE310FD-7D1F-4F03-8942-FE8A4A60534B}"/>
              </a:ext>
            </a:extLst>
          </p:cNvPr>
          <p:cNvCxnSpPr>
            <a:cxnSpLocks/>
          </p:cNvCxnSpPr>
          <p:nvPr/>
        </p:nvCxnSpPr>
        <p:spPr>
          <a:xfrm>
            <a:off x="5996763" y="5147768"/>
            <a:ext cx="585853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039966F-9C67-491D-BEDC-D9AA4743A04A}"/>
              </a:ext>
            </a:extLst>
          </p:cNvPr>
          <p:cNvSpPr txBox="1"/>
          <p:nvPr/>
        </p:nvSpPr>
        <p:spPr>
          <a:xfrm>
            <a:off x="7198243" y="5178052"/>
            <a:ext cx="3732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TEAM COACH 6.0</a:t>
            </a:r>
          </a:p>
        </p:txBody>
      </p:sp>
    </p:spTree>
    <p:extLst>
      <p:ext uri="{BB962C8B-B14F-4D97-AF65-F5344CB8AC3E}">
        <p14:creationId xmlns:p14="http://schemas.microsoft.com/office/powerpoint/2010/main" val="3767812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hombre, tabla, sostener&#10;&#10;Descripción generada automáticamente">
            <a:extLst>
              <a:ext uri="{FF2B5EF4-FFF2-40B4-BE49-F238E27FC236}">
                <a16:creationId xmlns:a16="http://schemas.microsoft.com/office/drawing/2014/main" id="{2485FDB4-FDC0-40A0-8838-580E59B3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F7CFE2F-4B19-42CC-B8CC-D499D4460891}"/>
              </a:ext>
            </a:extLst>
          </p:cNvPr>
          <p:cNvSpPr txBox="1"/>
          <p:nvPr/>
        </p:nvSpPr>
        <p:spPr>
          <a:xfrm>
            <a:off x="6172200" y="2514600"/>
            <a:ext cx="650367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>
                <a:latin typeface="Century Gothic" panose="020B0502020202020204" pitchFamily="34" charset="0"/>
              </a:rPr>
              <a:t>Equipo: Una fuerza inagotable de talento, trabajando para el mismo fin.</a:t>
            </a:r>
          </a:p>
          <a:p>
            <a:r>
              <a:rPr lang="es-CO" sz="2000" dirty="0">
                <a:latin typeface="Century Gothic" panose="020B0502020202020204" pitchFamily="34" charset="0"/>
              </a:rPr>
              <a:t>Nekane Rodríguez de Galarza</a:t>
            </a:r>
          </a:p>
          <a:p>
            <a:pPr algn="l"/>
            <a:r>
              <a:rPr lang="es-ES" sz="2000" b="0" i="0" u="none" strike="noStrike" baseline="0" dirty="0">
                <a:latin typeface="Century Gothic" panose="020B0502020202020204" pitchFamily="34" charset="0"/>
              </a:rPr>
              <a:t>Directora General de Lee Hecht Harrison</a:t>
            </a:r>
          </a:p>
          <a:p>
            <a:pPr algn="l"/>
            <a:r>
              <a:rPr lang="es-CO" sz="2000" b="0" i="0" u="none" strike="noStrike" baseline="0" dirty="0">
                <a:latin typeface="Century Gothic" panose="020B0502020202020204" pitchFamily="34" charset="0"/>
              </a:rPr>
              <a:t>&amp; EMEA MK Lead</a:t>
            </a:r>
            <a:endParaRPr lang="es-CO" sz="2000" dirty="0">
              <a:latin typeface="Century Gothic" panose="020B0502020202020204" pitchFamily="34" charset="0"/>
            </a:endParaRPr>
          </a:p>
          <a:p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76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hombre, tabla, sostener&#10;&#10;Descripción generada automáticamente">
            <a:extLst>
              <a:ext uri="{FF2B5EF4-FFF2-40B4-BE49-F238E27FC236}">
                <a16:creationId xmlns:a16="http://schemas.microsoft.com/office/drawing/2014/main" id="{2485FDB4-FDC0-40A0-8838-580E59B3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F7CFE2F-4B19-42CC-B8CC-D499D4460891}"/>
              </a:ext>
            </a:extLst>
          </p:cNvPr>
          <p:cNvSpPr txBox="1"/>
          <p:nvPr/>
        </p:nvSpPr>
        <p:spPr>
          <a:xfrm>
            <a:off x="548640" y="1771650"/>
            <a:ext cx="112699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0" i="0" u="none" strike="noStrike" baseline="0" dirty="0">
                <a:latin typeface="Century Gothic" panose="020B0502020202020204" pitchFamily="34" charset="0"/>
              </a:rPr>
              <a:t>El coaching de equipos es un </a:t>
            </a:r>
            <a:r>
              <a:rPr lang="es-ES" sz="4000" b="1" i="0" u="none" strike="noStrike" baseline="0" dirty="0">
                <a:latin typeface="Century Gothic" panose="020B0502020202020204" pitchFamily="34" charset="0"/>
              </a:rPr>
              <a:t>PROCESO</a:t>
            </a:r>
            <a:r>
              <a:rPr lang="es-ES" sz="4000" b="0" i="0" u="none" strike="noStrike" baseline="0" dirty="0">
                <a:latin typeface="Century Gothic" panose="020B0502020202020204" pitchFamily="34" charset="0"/>
              </a:rPr>
              <a:t>, </a:t>
            </a:r>
          </a:p>
          <a:p>
            <a:pPr algn="ctr"/>
            <a:r>
              <a:rPr lang="es-ES" sz="4000" b="0" i="0" u="none" strike="noStrike" baseline="0" dirty="0">
                <a:latin typeface="Century Gothic" panose="020B0502020202020204" pitchFamily="34" charset="0"/>
              </a:rPr>
              <a:t>no una sucesión de eventos</a:t>
            </a:r>
          </a:p>
          <a:p>
            <a:pPr algn="ctr"/>
            <a:r>
              <a:rPr lang="es-ES" sz="4000" b="0" i="0" u="none" strike="noStrike" baseline="0" dirty="0">
                <a:latin typeface="Century Gothic" panose="020B0502020202020204" pitchFamily="34" charset="0"/>
              </a:rPr>
              <a:t>o encuentros entre los miembros del mismo. </a:t>
            </a:r>
          </a:p>
          <a:p>
            <a:pPr algn="ctr"/>
            <a:r>
              <a:rPr lang="es-ES" sz="4000" b="0" i="0" u="none" strike="noStrike" baseline="0" dirty="0">
                <a:latin typeface="Century Gothic" panose="020B0502020202020204" pitchFamily="34" charset="0"/>
              </a:rPr>
              <a:t>Es un movimiento continuo</a:t>
            </a:r>
          </a:p>
          <a:p>
            <a:pPr algn="ctr"/>
            <a:r>
              <a:rPr lang="es-ES" sz="4000" b="0" i="0" u="none" strike="noStrike" baseline="0" dirty="0">
                <a:latin typeface="Century Gothic" panose="020B0502020202020204" pitchFamily="34" charset="0"/>
              </a:rPr>
              <a:t>del que vislumbramos segmentos consecutivos.</a:t>
            </a:r>
            <a:endParaRPr lang="es-CO" sz="4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71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2BB06-6DBE-4726-958E-CFBD75D3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16535"/>
            <a:ext cx="10515600" cy="1325563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C13E03"/>
                </a:solidFill>
                <a:latin typeface="Century Gothic" panose="020B0502020202020204" pitchFamily="34" charset="0"/>
              </a:rPr>
              <a:t>HABILIDADES DEL COACH DE EQUIPOS: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11AA22A-5521-4EBC-B9F4-D03108026DF7}"/>
              </a:ext>
            </a:extLst>
          </p:cNvPr>
          <p:cNvCxnSpPr/>
          <p:nvPr/>
        </p:nvCxnSpPr>
        <p:spPr>
          <a:xfrm>
            <a:off x="838200" y="5932170"/>
            <a:ext cx="10515600" cy="0"/>
          </a:xfrm>
          <a:prstGeom prst="line">
            <a:avLst/>
          </a:prstGeom>
          <a:ln w="53975">
            <a:solidFill>
              <a:srgbClr val="C13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7AF30FE-AFFA-4DF8-9490-73E4DE6B6083}"/>
              </a:ext>
            </a:extLst>
          </p:cNvPr>
          <p:cNvSpPr txBox="1"/>
          <p:nvPr/>
        </p:nvSpPr>
        <p:spPr>
          <a:xfrm>
            <a:off x="9418320" y="6035040"/>
            <a:ext cx="226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Century Gothic" panose="020B0502020202020204" pitchFamily="34" charset="0"/>
              </a:rPr>
              <a:t>TEAM COACH 6.0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3A6A2E-F51D-42FA-A420-8E67EDA59751}"/>
              </a:ext>
            </a:extLst>
          </p:cNvPr>
          <p:cNvSpPr txBox="1"/>
          <p:nvPr/>
        </p:nvSpPr>
        <p:spPr>
          <a:xfrm>
            <a:off x="800100" y="1600200"/>
            <a:ext cx="2868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1. CHEQUEAR:</a:t>
            </a:r>
          </a:p>
        </p:txBody>
      </p:sp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5A9AED54-B5A9-492F-B20A-0FE9471D2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244568"/>
            <a:ext cx="1920240" cy="175770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86FCE22-5774-4D2E-A91D-416F2B2C7436}"/>
              </a:ext>
            </a:extLst>
          </p:cNvPr>
          <p:cNvSpPr txBox="1"/>
          <p:nvPr/>
        </p:nvSpPr>
        <p:spPr>
          <a:xfrm>
            <a:off x="792480" y="3021330"/>
            <a:ext cx="46139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2. TRASPASAR LA RESPONSABILIDAD DEL EQUIPO:</a:t>
            </a:r>
          </a:p>
        </p:txBody>
      </p:sp>
      <p:pic>
        <p:nvPicPr>
          <p:cNvPr id="15" name="Imagen 14" descr="Imagen que contiene mujer, ropa, ropa interior&#10;&#10;Descripción generada automáticamente">
            <a:extLst>
              <a:ext uri="{FF2B5EF4-FFF2-40B4-BE49-F238E27FC236}">
                <a16:creationId xmlns:a16="http://schemas.microsoft.com/office/drawing/2014/main" id="{7E620D17-81CE-4C72-B51C-E00FF6553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57" y="4030304"/>
            <a:ext cx="1762125" cy="175429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33AC99D3-BBE3-4E13-8824-4463321C9846}"/>
              </a:ext>
            </a:extLst>
          </p:cNvPr>
          <p:cNvSpPr txBox="1"/>
          <p:nvPr/>
        </p:nvSpPr>
        <p:spPr>
          <a:xfrm>
            <a:off x="6038850" y="3067050"/>
            <a:ext cx="219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3. EDUCAR: </a:t>
            </a:r>
          </a:p>
        </p:txBody>
      </p:sp>
      <p:pic>
        <p:nvPicPr>
          <p:cNvPr id="21" name="Imagen 2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A8C5A63-CFF2-4A33-913E-27CA17353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801" y="2285043"/>
            <a:ext cx="2168843" cy="216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2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2BB06-6DBE-4726-958E-CFBD75D3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16535"/>
            <a:ext cx="10515600" cy="1325563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C13E03"/>
                </a:solidFill>
                <a:latin typeface="Century Gothic" panose="020B0502020202020204" pitchFamily="34" charset="0"/>
              </a:rPr>
              <a:t>HABILIDADES DEL COACH DE EQUIPOS: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11AA22A-5521-4EBC-B9F4-D03108026DF7}"/>
              </a:ext>
            </a:extLst>
          </p:cNvPr>
          <p:cNvCxnSpPr/>
          <p:nvPr/>
        </p:nvCxnSpPr>
        <p:spPr>
          <a:xfrm>
            <a:off x="838200" y="5932170"/>
            <a:ext cx="10515600" cy="0"/>
          </a:xfrm>
          <a:prstGeom prst="line">
            <a:avLst/>
          </a:prstGeom>
          <a:ln w="53975">
            <a:solidFill>
              <a:srgbClr val="C13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7AF30FE-AFFA-4DF8-9490-73E4DE6B6083}"/>
              </a:ext>
            </a:extLst>
          </p:cNvPr>
          <p:cNvSpPr txBox="1"/>
          <p:nvPr/>
        </p:nvSpPr>
        <p:spPr>
          <a:xfrm>
            <a:off x="9418320" y="6035040"/>
            <a:ext cx="226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Century Gothic" panose="020B0502020202020204" pitchFamily="34" charset="0"/>
              </a:rPr>
              <a:t>TEAM COACH 6.0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3A6A2E-F51D-42FA-A420-8E67EDA59751}"/>
              </a:ext>
            </a:extLst>
          </p:cNvPr>
          <p:cNvSpPr txBox="1"/>
          <p:nvPr/>
        </p:nvSpPr>
        <p:spPr>
          <a:xfrm>
            <a:off x="800100" y="1600200"/>
            <a:ext cx="4423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4. SUBIR EL VOLUMEN:</a:t>
            </a:r>
          </a:p>
        </p:txBody>
      </p:sp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BF6FFC2B-0198-4160-9E7B-DAA76B8F0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21077">
            <a:off x="8856875" y="2640834"/>
            <a:ext cx="3001945" cy="2124972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1C2B2CB-15DD-4A69-A75D-975BD10A62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2608293"/>
              </p:ext>
            </p:extLst>
          </p:nvPr>
        </p:nvGraphicFramePr>
        <p:xfrm>
          <a:off x="1460500" y="1747182"/>
          <a:ext cx="7249160" cy="3956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9333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2BB06-6DBE-4726-958E-CFBD75D3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16535"/>
            <a:ext cx="10515600" cy="1325563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C13E03"/>
                </a:solidFill>
                <a:latin typeface="Century Gothic" panose="020B0502020202020204" pitchFamily="34" charset="0"/>
              </a:rPr>
              <a:t>HABILIDADES DEL COACH DE EQUIPOS: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11AA22A-5521-4EBC-B9F4-D03108026DF7}"/>
              </a:ext>
            </a:extLst>
          </p:cNvPr>
          <p:cNvCxnSpPr/>
          <p:nvPr/>
        </p:nvCxnSpPr>
        <p:spPr>
          <a:xfrm>
            <a:off x="838200" y="5932170"/>
            <a:ext cx="10515600" cy="0"/>
          </a:xfrm>
          <a:prstGeom prst="line">
            <a:avLst/>
          </a:prstGeom>
          <a:ln w="53975">
            <a:solidFill>
              <a:srgbClr val="C13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7AF30FE-AFFA-4DF8-9490-73E4DE6B6083}"/>
              </a:ext>
            </a:extLst>
          </p:cNvPr>
          <p:cNvSpPr txBox="1"/>
          <p:nvPr/>
        </p:nvSpPr>
        <p:spPr>
          <a:xfrm>
            <a:off x="9418320" y="6035040"/>
            <a:ext cx="226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Century Gothic" panose="020B0502020202020204" pitchFamily="34" charset="0"/>
              </a:rPr>
              <a:t>TEAM COACH 6.0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3A6A2E-F51D-42FA-A420-8E67EDA59751}"/>
              </a:ext>
            </a:extLst>
          </p:cNvPr>
          <p:cNvSpPr txBox="1"/>
          <p:nvPr/>
        </p:nvSpPr>
        <p:spPr>
          <a:xfrm>
            <a:off x="800100" y="1600200"/>
            <a:ext cx="4423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5. ABANDERAR:</a:t>
            </a:r>
          </a:p>
        </p:txBody>
      </p:sp>
      <p:pic>
        <p:nvPicPr>
          <p:cNvPr id="4" name="Imagen 3" descr="Una pista de tenis&#10;&#10;Descripción generada automáticamente">
            <a:extLst>
              <a:ext uri="{FF2B5EF4-FFF2-40B4-BE49-F238E27FC236}">
                <a16:creationId xmlns:a16="http://schemas.microsoft.com/office/drawing/2014/main" id="{0AC4B088-2D94-4B50-8BD8-8E150E489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834" y="1396729"/>
            <a:ext cx="2577925" cy="173116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47D3B39-54A7-4E6E-B481-7DA8F16CB950}"/>
              </a:ext>
            </a:extLst>
          </p:cNvPr>
          <p:cNvSpPr txBox="1"/>
          <p:nvPr/>
        </p:nvSpPr>
        <p:spPr>
          <a:xfrm>
            <a:off x="793008" y="3358112"/>
            <a:ext cx="801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6. ALENTAR LA APLICACIÓN INDIVIDUAL:</a:t>
            </a:r>
          </a:p>
        </p:txBody>
      </p:sp>
      <p:pic>
        <p:nvPicPr>
          <p:cNvPr id="11" name="Imagen 10" descr="Imagen que contiene transporte, rueda&#10;&#10;Descripción generada automáticamente">
            <a:extLst>
              <a:ext uri="{FF2B5EF4-FFF2-40B4-BE49-F238E27FC236}">
                <a16:creationId xmlns:a16="http://schemas.microsoft.com/office/drawing/2014/main" id="{6AABA3A2-0F49-4A6C-91AE-BB204D719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86" y="4013287"/>
            <a:ext cx="3632028" cy="181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69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2BB06-6DBE-4726-958E-CFBD75D3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16535"/>
            <a:ext cx="10515600" cy="1325563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C13E03"/>
                </a:solidFill>
                <a:latin typeface="Century Gothic" panose="020B0502020202020204" pitchFamily="34" charset="0"/>
              </a:rPr>
              <a:t>HABILIDADES DEL COACH DE EQUIPOS: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11AA22A-5521-4EBC-B9F4-D03108026DF7}"/>
              </a:ext>
            </a:extLst>
          </p:cNvPr>
          <p:cNvCxnSpPr/>
          <p:nvPr/>
        </p:nvCxnSpPr>
        <p:spPr>
          <a:xfrm>
            <a:off x="838200" y="5932170"/>
            <a:ext cx="10515600" cy="0"/>
          </a:xfrm>
          <a:prstGeom prst="line">
            <a:avLst/>
          </a:prstGeom>
          <a:ln w="53975">
            <a:solidFill>
              <a:srgbClr val="C13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7AF30FE-AFFA-4DF8-9490-73E4DE6B6083}"/>
              </a:ext>
            </a:extLst>
          </p:cNvPr>
          <p:cNvSpPr txBox="1"/>
          <p:nvPr/>
        </p:nvSpPr>
        <p:spPr>
          <a:xfrm>
            <a:off x="9418320" y="6035040"/>
            <a:ext cx="226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Century Gothic" panose="020B0502020202020204" pitchFamily="34" charset="0"/>
              </a:rPr>
              <a:t>TEAM COACH 6.0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3A6A2E-F51D-42FA-A420-8E67EDA59751}"/>
              </a:ext>
            </a:extLst>
          </p:cNvPr>
          <p:cNvSpPr txBox="1"/>
          <p:nvPr/>
        </p:nvSpPr>
        <p:spPr>
          <a:xfrm>
            <a:off x="800100" y="1600200"/>
            <a:ext cx="5951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7. PROVOCAR EL SISTEMA: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7D3B39-54A7-4E6E-B481-7DA8F16CB950}"/>
              </a:ext>
            </a:extLst>
          </p:cNvPr>
          <p:cNvSpPr txBox="1"/>
          <p:nvPr/>
        </p:nvSpPr>
        <p:spPr>
          <a:xfrm>
            <a:off x="793007" y="3181530"/>
            <a:ext cx="8032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8. DEMOCRACIA PROFUNDA: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8541D06-13D1-49BB-A483-F293FF1FF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359" y="1051857"/>
            <a:ext cx="2219878" cy="2219878"/>
          </a:xfrm>
          <a:prstGeom prst="rect">
            <a:avLst/>
          </a:prstGeom>
        </p:spPr>
      </p:pic>
      <p:pic>
        <p:nvPicPr>
          <p:cNvPr id="12" name="Imagen 11" descr="Imagen que contiene grupo, diferente, vistiendo, fila&#10;&#10;Descripción generada automáticamente">
            <a:extLst>
              <a:ext uri="{FF2B5EF4-FFF2-40B4-BE49-F238E27FC236}">
                <a16:creationId xmlns:a16="http://schemas.microsoft.com/office/drawing/2014/main" id="{0FCA505D-374D-4E95-A58B-D675A14D9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645" y="3659289"/>
            <a:ext cx="3533109" cy="214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83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2BB06-6DBE-4726-958E-CFBD75D3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16535"/>
            <a:ext cx="10515600" cy="1325563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C13E03"/>
                </a:solidFill>
                <a:latin typeface="Century Gothic" panose="020B0502020202020204" pitchFamily="34" charset="0"/>
              </a:rPr>
              <a:t>HABILIDADES DEL COACH DE EQUIPOS: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11AA22A-5521-4EBC-B9F4-D03108026DF7}"/>
              </a:ext>
            </a:extLst>
          </p:cNvPr>
          <p:cNvCxnSpPr/>
          <p:nvPr/>
        </p:nvCxnSpPr>
        <p:spPr>
          <a:xfrm>
            <a:off x="838200" y="5932170"/>
            <a:ext cx="10515600" cy="0"/>
          </a:xfrm>
          <a:prstGeom prst="line">
            <a:avLst/>
          </a:prstGeom>
          <a:ln w="53975">
            <a:solidFill>
              <a:srgbClr val="C13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7AF30FE-AFFA-4DF8-9490-73E4DE6B6083}"/>
              </a:ext>
            </a:extLst>
          </p:cNvPr>
          <p:cNvSpPr txBox="1"/>
          <p:nvPr/>
        </p:nvSpPr>
        <p:spPr>
          <a:xfrm>
            <a:off x="9418320" y="6035040"/>
            <a:ext cx="226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Century Gothic" panose="020B0502020202020204" pitchFamily="34" charset="0"/>
              </a:rPr>
              <a:t>TEAM COACH 6.0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3A6A2E-F51D-42FA-A420-8E67EDA59751}"/>
              </a:ext>
            </a:extLst>
          </p:cNvPr>
          <p:cNvSpPr txBox="1"/>
          <p:nvPr/>
        </p:nvSpPr>
        <p:spPr>
          <a:xfrm>
            <a:off x="800100" y="1600200"/>
            <a:ext cx="40098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9. ARTICULAR LO QUE ESTÁ PASANDO EN EL SISTEMA: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7D3B39-54A7-4E6E-B481-7DA8F16CB950}"/>
              </a:ext>
            </a:extLst>
          </p:cNvPr>
          <p:cNvSpPr txBox="1"/>
          <p:nvPr/>
        </p:nvSpPr>
        <p:spPr>
          <a:xfrm>
            <a:off x="793007" y="3730245"/>
            <a:ext cx="3332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10. NORMALIZAR:</a:t>
            </a:r>
          </a:p>
        </p:txBody>
      </p:sp>
      <p:pic>
        <p:nvPicPr>
          <p:cNvPr id="4" name="Imagen 3" descr="Imagen que contiene objeto, espejo, espejo de mano, dibujo&#10;&#10;Descripción generada automáticamente">
            <a:extLst>
              <a:ext uri="{FF2B5EF4-FFF2-40B4-BE49-F238E27FC236}">
                <a16:creationId xmlns:a16="http://schemas.microsoft.com/office/drawing/2014/main" id="{2BF2D405-7B56-4B01-ABAD-340A32823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544" y="1235667"/>
            <a:ext cx="1302511" cy="2347640"/>
          </a:xfrm>
          <a:prstGeom prst="rect">
            <a:avLst/>
          </a:prstGeom>
        </p:spPr>
      </p:pic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FF27C856-4045-44CD-BDBB-9C568B443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907" y="3872806"/>
            <a:ext cx="1758569" cy="175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52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2BB06-6DBE-4726-958E-CFBD75D3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16535"/>
            <a:ext cx="10515600" cy="1325563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C13E03"/>
                </a:solidFill>
                <a:latin typeface="Century Gothic" panose="020B0502020202020204" pitchFamily="34" charset="0"/>
              </a:rPr>
              <a:t>HABILIDADES DEL COACH DE EQUIPOS: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11AA22A-5521-4EBC-B9F4-D03108026DF7}"/>
              </a:ext>
            </a:extLst>
          </p:cNvPr>
          <p:cNvCxnSpPr/>
          <p:nvPr/>
        </p:nvCxnSpPr>
        <p:spPr>
          <a:xfrm>
            <a:off x="838200" y="5932170"/>
            <a:ext cx="10515600" cy="0"/>
          </a:xfrm>
          <a:prstGeom prst="line">
            <a:avLst/>
          </a:prstGeom>
          <a:ln w="53975">
            <a:solidFill>
              <a:srgbClr val="C13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7AF30FE-AFFA-4DF8-9490-73E4DE6B6083}"/>
              </a:ext>
            </a:extLst>
          </p:cNvPr>
          <p:cNvSpPr txBox="1"/>
          <p:nvPr/>
        </p:nvSpPr>
        <p:spPr>
          <a:xfrm>
            <a:off x="9418320" y="6035040"/>
            <a:ext cx="226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Century Gothic" panose="020B0502020202020204" pitchFamily="34" charset="0"/>
              </a:rPr>
              <a:t>TEAM COACH 6.0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3A6A2E-F51D-42FA-A420-8E67EDA59751}"/>
              </a:ext>
            </a:extLst>
          </p:cNvPr>
          <p:cNvSpPr txBox="1"/>
          <p:nvPr/>
        </p:nvSpPr>
        <p:spPr>
          <a:xfrm>
            <a:off x="800100" y="1600200"/>
            <a:ext cx="4526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11. REVELAR LAS SEÑALES: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7D3B39-54A7-4E6E-B481-7DA8F16CB950}"/>
              </a:ext>
            </a:extLst>
          </p:cNvPr>
          <p:cNvSpPr txBox="1"/>
          <p:nvPr/>
        </p:nvSpPr>
        <p:spPr>
          <a:xfrm>
            <a:off x="800100" y="3110020"/>
            <a:ext cx="3332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12. SOSTENER LA INCOMODIDAD</a:t>
            </a:r>
          </a:p>
        </p:txBody>
      </p:sp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D6CCD578-2BD9-48F0-920C-556DC1E65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01" y="1409700"/>
            <a:ext cx="2266950" cy="2019300"/>
          </a:xfrm>
          <a:prstGeom prst="rect">
            <a:avLst/>
          </a:prstGeom>
        </p:spPr>
      </p:pic>
      <p:pic>
        <p:nvPicPr>
          <p:cNvPr id="12" name="Imagen 11" descr="La cara de un hombre sonriendo&#10;&#10;Descripción generada automáticamente">
            <a:extLst>
              <a:ext uri="{FF2B5EF4-FFF2-40B4-BE49-F238E27FC236}">
                <a16:creationId xmlns:a16="http://schemas.microsoft.com/office/drawing/2014/main" id="{AEAF6FDF-8AF2-4825-BE2B-EEB77D49E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999" y="3487102"/>
            <a:ext cx="2578477" cy="217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25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2BB06-6DBE-4726-958E-CFBD75D3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16535"/>
            <a:ext cx="10515600" cy="1325563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C13E03"/>
                </a:solidFill>
                <a:latin typeface="Century Gothic" panose="020B0502020202020204" pitchFamily="34" charset="0"/>
              </a:rPr>
              <a:t>HABILIDADES DEL COACH DE EQUIPOS: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11AA22A-5521-4EBC-B9F4-D03108026DF7}"/>
              </a:ext>
            </a:extLst>
          </p:cNvPr>
          <p:cNvCxnSpPr/>
          <p:nvPr/>
        </p:nvCxnSpPr>
        <p:spPr>
          <a:xfrm>
            <a:off x="838200" y="5932170"/>
            <a:ext cx="10515600" cy="0"/>
          </a:xfrm>
          <a:prstGeom prst="line">
            <a:avLst/>
          </a:prstGeom>
          <a:ln w="53975">
            <a:solidFill>
              <a:srgbClr val="C13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7AF30FE-AFFA-4DF8-9490-73E4DE6B6083}"/>
              </a:ext>
            </a:extLst>
          </p:cNvPr>
          <p:cNvSpPr txBox="1"/>
          <p:nvPr/>
        </p:nvSpPr>
        <p:spPr>
          <a:xfrm>
            <a:off x="9418320" y="6035040"/>
            <a:ext cx="226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Century Gothic" panose="020B0502020202020204" pitchFamily="34" charset="0"/>
              </a:rPr>
              <a:t>TEAM COACH 6.0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3A6A2E-F51D-42FA-A420-8E67EDA59751}"/>
              </a:ext>
            </a:extLst>
          </p:cNvPr>
          <p:cNvSpPr txBox="1"/>
          <p:nvPr/>
        </p:nvSpPr>
        <p:spPr>
          <a:xfrm>
            <a:off x="800099" y="1600200"/>
            <a:ext cx="50159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13. DEVOLVER AL SISTEMA LO QUE ES DEL SISTEMA</a:t>
            </a:r>
          </a:p>
          <a:p>
            <a:endParaRPr lang="es-CO" sz="2800" dirty="0"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7D3B39-54A7-4E6E-B481-7DA8F16CB950}"/>
              </a:ext>
            </a:extLst>
          </p:cNvPr>
          <p:cNvSpPr txBox="1"/>
          <p:nvPr/>
        </p:nvSpPr>
        <p:spPr>
          <a:xfrm>
            <a:off x="800100" y="3110020"/>
            <a:ext cx="5749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Century Gothic" panose="020B0502020202020204" pitchFamily="34" charset="0"/>
              </a:rPr>
              <a:t>14. DAR VOZ A LA VOZ AUSENTE</a:t>
            </a:r>
          </a:p>
        </p:txBody>
      </p:sp>
      <p:pic>
        <p:nvPicPr>
          <p:cNvPr id="4" name="Imagen 3" descr="Imagen que contiene reloj&#10;&#10;Descripción generada automáticamente">
            <a:extLst>
              <a:ext uri="{FF2B5EF4-FFF2-40B4-BE49-F238E27FC236}">
                <a16:creationId xmlns:a16="http://schemas.microsoft.com/office/drawing/2014/main" id="{1619C0D4-FA1F-4DEF-BBEB-1C52390E6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12588"/>
            <a:ext cx="2733675" cy="1666875"/>
          </a:xfrm>
          <a:prstGeom prst="rect">
            <a:avLst/>
          </a:prstGeom>
        </p:spPr>
      </p:pic>
      <p:pic>
        <p:nvPicPr>
          <p:cNvPr id="16" name="Imagen 1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85649BF-1E4C-4FFA-B761-02ADAE627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55" y="3295490"/>
            <a:ext cx="2274254" cy="22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70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2BB06-6DBE-4726-958E-CFBD75D3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0" y="216535"/>
            <a:ext cx="10515600" cy="1325563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rgbClr val="C13E03"/>
                </a:solidFill>
                <a:latin typeface="Century Gothic" panose="020B0502020202020204" pitchFamily="34" charset="0"/>
              </a:rPr>
              <a:t>ACTITUDES DEL COACH DE EQUIPOS: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11AA22A-5521-4EBC-B9F4-D03108026DF7}"/>
              </a:ext>
            </a:extLst>
          </p:cNvPr>
          <p:cNvCxnSpPr/>
          <p:nvPr/>
        </p:nvCxnSpPr>
        <p:spPr>
          <a:xfrm>
            <a:off x="838200" y="5932170"/>
            <a:ext cx="10515600" cy="0"/>
          </a:xfrm>
          <a:prstGeom prst="line">
            <a:avLst/>
          </a:prstGeom>
          <a:ln w="53975">
            <a:solidFill>
              <a:srgbClr val="C13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7AF30FE-AFFA-4DF8-9490-73E4DE6B6083}"/>
              </a:ext>
            </a:extLst>
          </p:cNvPr>
          <p:cNvSpPr txBox="1"/>
          <p:nvPr/>
        </p:nvSpPr>
        <p:spPr>
          <a:xfrm>
            <a:off x="9418320" y="6035040"/>
            <a:ext cx="226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Century Gothic" panose="020B0502020202020204" pitchFamily="34" charset="0"/>
              </a:rPr>
              <a:t>TEAM COACH 6.0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C27EA73-D947-48AF-9AEE-F9687418B1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9270469"/>
              </p:ext>
            </p:extLst>
          </p:nvPr>
        </p:nvGraphicFramePr>
        <p:xfrm>
          <a:off x="2627425" y="1275905"/>
          <a:ext cx="7069470" cy="4373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1078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hombre, tabla, sostener&#10;&#10;Descripción generada automáticamente">
            <a:extLst>
              <a:ext uri="{FF2B5EF4-FFF2-40B4-BE49-F238E27FC236}">
                <a16:creationId xmlns:a16="http://schemas.microsoft.com/office/drawing/2014/main" id="{2485FDB4-FDC0-40A0-8838-580E59B3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EAB3B19-6A4E-48E3-9677-64635026F630}"/>
              </a:ext>
            </a:extLst>
          </p:cNvPr>
          <p:cNvSpPr txBox="1"/>
          <p:nvPr/>
        </p:nvSpPr>
        <p:spPr>
          <a:xfrm>
            <a:off x="6166894" y="2562445"/>
            <a:ext cx="5518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6157858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239</Words>
  <Application>Microsoft Office PowerPoint</Application>
  <PresentationFormat>Panorámica</PresentationFormat>
  <Paragraphs>51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HABILIDADES DEL COACH DE EQUIPOS:</vt:lpstr>
      <vt:lpstr>HABILIDADES DEL COACH DE EQUIPOS:</vt:lpstr>
      <vt:lpstr>HABILIDADES DEL COACH DE EQUIPOS:</vt:lpstr>
      <vt:lpstr>HABILIDADES DEL COACH DE EQUIPOS:</vt:lpstr>
      <vt:lpstr>HABILIDADES DEL COACH DE EQUIPOS:</vt:lpstr>
      <vt:lpstr>HABILIDADES DEL COACH DE EQUIPOS:</vt:lpstr>
      <vt:lpstr>HABILIDADES DEL COACH DE EQUIPOS:</vt:lpstr>
      <vt:lpstr>ACTITUDES DEL COACH DE EQUIPOS: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Ramirez, Dayanna</dc:creator>
  <cp:lastModifiedBy>Ramirez, Dayanna</cp:lastModifiedBy>
  <cp:revision>18</cp:revision>
  <dcterms:created xsi:type="dcterms:W3CDTF">2020-08-11T10:22:28Z</dcterms:created>
  <dcterms:modified xsi:type="dcterms:W3CDTF">2020-08-11T21:24:30Z</dcterms:modified>
</cp:coreProperties>
</file>