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5" r:id="rId4"/>
    <p:sldId id="274" r:id="rId5"/>
    <p:sldId id="272" r:id="rId6"/>
    <p:sldId id="273" r:id="rId7"/>
    <p:sldId id="276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13/08/2020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9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err="1" smtClean="0"/>
              <a:t>Triqui</a:t>
            </a:r>
            <a:r>
              <a:rPr lang="es-CO" sz="4400" dirty="0" smtClean="0"/>
              <a:t> de servicio al cliente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err="1" smtClean="0"/>
              <a:t>Yosandi</a:t>
            </a:r>
            <a:r>
              <a:rPr lang="es-CO" sz="4400" dirty="0" smtClean="0"/>
              <a:t> Corona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12</a:t>
            </a:r>
            <a:r>
              <a:rPr lang="es-CO" sz="4400" dirty="0" smtClean="0"/>
              <a:t>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112" y="1321393"/>
            <a:ext cx="5208770" cy="494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885" y="1574482"/>
            <a:ext cx="775335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5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22" y="1422626"/>
            <a:ext cx="6848475" cy="23145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648" y="4035198"/>
            <a:ext cx="69342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511" y="1805395"/>
            <a:ext cx="69342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</a:t>
            </a:r>
            <a:endParaRPr lang="es-CO" sz="4000" b="1" dirty="0" smtClean="0"/>
          </a:p>
          <a:p>
            <a:pPr algn="ctr"/>
            <a:r>
              <a:rPr lang="es-CO" sz="4000" b="1" dirty="0" smtClean="0"/>
              <a:t>POR EL </a:t>
            </a:r>
            <a:r>
              <a:rPr lang="es-CO" sz="4000" b="1" dirty="0" smtClean="0"/>
              <a:t>COACHEE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661" y="1881595"/>
            <a:ext cx="37719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</a:t>
            </a:r>
            <a:endParaRPr lang="es-CO" sz="4000" b="1" dirty="0" smtClean="0"/>
          </a:p>
          <a:p>
            <a:pPr algn="ctr"/>
            <a:r>
              <a:rPr lang="es-CO" sz="4000" b="1" dirty="0" smtClean="0"/>
              <a:t>POR EL </a:t>
            </a:r>
            <a:r>
              <a:rPr lang="es-CO" sz="4000" b="1" dirty="0" smtClean="0"/>
              <a:t>COACHEE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80758"/>
              </p:ext>
            </p:extLst>
          </p:nvPr>
        </p:nvGraphicFramePr>
        <p:xfrm>
          <a:off x="2455817" y="2379663"/>
          <a:ext cx="6446883" cy="2701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5897">
                  <a:extLst>
                    <a:ext uri="{9D8B030D-6E8A-4147-A177-3AD203B41FA5}">
                      <a16:colId xmlns:a16="http://schemas.microsoft.com/office/drawing/2014/main" val="4092435523"/>
                    </a:ext>
                  </a:extLst>
                </a:gridCol>
                <a:gridCol w="3350986">
                  <a:extLst>
                    <a:ext uri="{9D8B030D-6E8A-4147-A177-3AD203B41FA5}">
                      <a16:colId xmlns:a16="http://schemas.microsoft.com/office/drawing/2014/main" val="8471867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</a:rPr>
                        <a:t>Fortalezas</a:t>
                      </a:r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</a:rPr>
                        <a:t>Oportunidades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906964"/>
                  </a:ext>
                </a:extLst>
              </a:tr>
              <a:tr h="1924050"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Comunicación asertiva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Manejo de emociones: autocontrol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Solución de problemas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Recursividad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Actitud positiva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Servicio al cliente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Capacidad de relacionarse y comunicarse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Paciencia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Cumplimiento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 dirty="0">
                          <a:effectLst/>
                        </a:rPr>
                        <a:t>No tomar las situaciones que suceden con los clientes o sus reacciones de manera personal, asumirlo netamente como una situación profesional. 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474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61</Words>
  <Application>Microsoft Office PowerPoint</Application>
  <PresentationFormat>Panorámica</PresentationFormat>
  <Paragraphs>15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Número de práctica: 9 Actividad: Triqui de servicio al cliente Nombre del coach: Carolina Gómez Nombre del coachee: Yosandi Corona Fecha: 12/08/2020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127</cp:revision>
  <dcterms:created xsi:type="dcterms:W3CDTF">2020-04-26T16:46:30Z</dcterms:created>
  <dcterms:modified xsi:type="dcterms:W3CDTF">2020-08-13T16:42:12Z</dcterms:modified>
</cp:coreProperties>
</file>