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2" r:id="rId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9/08/2020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8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Noche de fortalezas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Mónica torres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Carolina Gómez/ </a:t>
            </a:r>
            <a:r>
              <a:rPr lang="es-CO" sz="4400" dirty="0" err="1" smtClean="0"/>
              <a:t>Leidy</a:t>
            </a:r>
            <a:r>
              <a:rPr lang="es-CO" sz="4400" dirty="0" smtClean="0"/>
              <a:t> /</a:t>
            </a:r>
            <a:r>
              <a:rPr lang="es-CO" sz="4400" dirty="0" err="1" smtClean="0"/>
              <a:t>Yosandi</a:t>
            </a:r>
            <a:r>
              <a:rPr lang="es-CO" sz="4400" dirty="0" smtClean="0"/>
              <a:t> Corona / </a:t>
            </a:r>
            <a:r>
              <a:rPr lang="es-CO" sz="4400" dirty="0" smtClean="0"/>
              <a:t>María </a:t>
            </a:r>
            <a:r>
              <a:rPr lang="es-CO" sz="4400" dirty="0" smtClean="0"/>
              <a:t>Alejandra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09/08/2020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59" y="1321393"/>
            <a:ext cx="5242837" cy="44132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392" y="1321393"/>
            <a:ext cx="4836868" cy="441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398" y="1841046"/>
            <a:ext cx="6650425" cy="462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16</Words>
  <Application>Microsoft Office PowerPoint</Application>
  <PresentationFormat>Panorámica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Número de práctica: 8 Actividad: Noche de fortalezas Nombre del coach: Mónica torres Nombre del coachee: Carolina Gómez/ Leidy /Yosandi Corona / María Alejandra Fecha: 09/08/2020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122</cp:revision>
  <dcterms:created xsi:type="dcterms:W3CDTF">2020-04-26T16:46:30Z</dcterms:created>
  <dcterms:modified xsi:type="dcterms:W3CDTF">2020-08-09T21:26:42Z</dcterms:modified>
</cp:coreProperties>
</file>