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72" r:id="rId4"/>
    <p:sldId id="273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/>
              <a:t>7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Preguntando </a:t>
            </a:r>
            <a:r>
              <a:rPr lang="es-CO" sz="4400" dirty="0" err="1" smtClean="0"/>
              <a:t>preguntando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Mónica torres</a:t>
            </a:r>
            <a:r>
              <a:rPr lang="es-CO" sz="4400" dirty="0" smtClean="0"/>
              <a:t/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smtClean="0"/>
              <a:t>Carolina Gómez/ </a:t>
            </a:r>
            <a:r>
              <a:rPr lang="es-CO" sz="4400" dirty="0" err="1" smtClean="0"/>
              <a:t>Leidy</a:t>
            </a:r>
            <a:r>
              <a:rPr lang="es-CO" sz="4400" dirty="0" smtClean="0"/>
              <a:t> /</a:t>
            </a:r>
            <a:r>
              <a:rPr lang="es-CO" sz="4400" dirty="0" err="1" smtClean="0"/>
              <a:t>Yosandi</a:t>
            </a:r>
            <a:r>
              <a:rPr lang="es-CO" sz="4400" dirty="0" smtClean="0"/>
              <a:t> Corona / Natalia Jiménez / María Alejandra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Fecha</a:t>
            </a:r>
            <a:r>
              <a:rPr lang="es-CO" sz="4400" b="1" dirty="0" smtClean="0"/>
              <a:t>: </a:t>
            </a:r>
            <a:r>
              <a:rPr lang="es-CO" sz="4400" dirty="0" smtClean="0"/>
              <a:t>08/08/2020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70" y="1536791"/>
            <a:ext cx="4667250" cy="40195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615" y="1536791"/>
            <a:ext cx="463867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" y="1617481"/>
            <a:ext cx="3876675" cy="49815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3191" y="1617481"/>
            <a:ext cx="37338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423851" y="349569"/>
            <a:ext cx="94200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 POR EL COACHEE PARA AVANZAR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913" y="1593532"/>
            <a:ext cx="417195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1455</TotalTime>
  <Words>23</Words>
  <Application>Microsoft Office PowerPoint</Application>
  <PresentationFormat>Panorámica</PresentationFormat>
  <Paragraphs>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Número de práctica: 7 Actividad: Preguntando preguntando Nombre del coach: Mónica torres Nombre del coachee: Carolina Gómez/ Leidy /Yosandi Corona / Natalia Jiménez / María Alejandra Fecha: 08/08/2020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121</cp:revision>
  <dcterms:created xsi:type="dcterms:W3CDTF">2020-04-26T16:46:30Z</dcterms:created>
  <dcterms:modified xsi:type="dcterms:W3CDTF">2020-08-08T22:43:00Z</dcterms:modified>
</cp:coreProperties>
</file>