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5" r:id="rId4"/>
    <p:sldId id="272" r:id="rId5"/>
    <p:sldId id="273" r:id="rId6"/>
    <p:sldId id="264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6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De igual a igual familia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 Umaña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b="1" dirty="0" smtClean="0"/>
              <a:t>Familia Gómez Umaña (</a:t>
            </a:r>
            <a:r>
              <a:rPr lang="es-CO" sz="4400" dirty="0" smtClean="0"/>
              <a:t>Luis Enrique Gómez, </a:t>
            </a:r>
            <a:r>
              <a:rPr lang="es-CO" sz="4400" dirty="0" err="1" smtClean="0"/>
              <a:t>Aliette</a:t>
            </a:r>
            <a:r>
              <a:rPr lang="es-CO" sz="4400" dirty="0" smtClean="0"/>
              <a:t> Umaña)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07/08/2020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92" y="1287511"/>
            <a:ext cx="4831489" cy="27576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737" y="3189225"/>
            <a:ext cx="5030697" cy="307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05841" y="336508"/>
            <a:ext cx="1043722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IMAGEN QUE LOS IDENTIFICA COMO FAMILIA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975" y="1321393"/>
            <a:ext cx="34480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3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777" y="1824989"/>
            <a:ext cx="9679944" cy="422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PARA 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750" y="1778045"/>
            <a:ext cx="372427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851" y="271192"/>
            <a:ext cx="9420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612354"/>
              </p:ext>
            </p:extLst>
          </p:nvPr>
        </p:nvGraphicFramePr>
        <p:xfrm>
          <a:off x="1855470" y="1746021"/>
          <a:ext cx="8372746" cy="3361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793">
                  <a:extLst>
                    <a:ext uri="{9D8B030D-6E8A-4147-A177-3AD203B41FA5}">
                      <a16:colId xmlns:a16="http://schemas.microsoft.com/office/drawing/2014/main" val="3455359161"/>
                    </a:ext>
                  </a:extLst>
                </a:gridCol>
                <a:gridCol w="2973193">
                  <a:extLst>
                    <a:ext uri="{9D8B030D-6E8A-4147-A177-3AD203B41FA5}">
                      <a16:colId xmlns:a16="http://schemas.microsoft.com/office/drawing/2014/main" val="333295819"/>
                    </a:ext>
                  </a:extLst>
                </a:gridCol>
                <a:gridCol w="3015760">
                  <a:extLst>
                    <a:ext uri="{9D8B030D-6E8A-4147-A177-3AD203B41FA5}">
                      <a16:colId xmlns:a16="http://schemas.microsoft.com/office/drawing/2014/main" val="519188533"/>
                    </a:ext>
                  </a:extLst>
                </a:gridCol>
              </a:tblGrid>
              <a:tr h="521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Fortalezas del grupo familiar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</a:rPr>
                        <a:t>Oportunidades</a:t>
                      </a:r>
                      <a:r>
                        <a:rPr lang="en-US" sz="1600" b="1" u="none" strike="noStrike" dirty="0">
                          <a:effectLst/>
                        </a:rPr>
                        <a:t> del </a:t>
                      </a:r>
                      <a:r>
                        <a:rPr lang="en-US" sz="1600" b="1" u="none" strike="noStrike" dirty="0" err="1">
                          <a:effectLst/>
                        </a:rPr>
                        <a:t>grupo</a:t>
                      </a:r>
                      <a:r>
                        <a:rPr lang="en-US" sz="1600" b="1" u="none" strike="noStrike" dirty="0">
                          <a:effectLst/>
                        </a:rPr>
                        <a:t> familiar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</a:rPr>
                        <a:t>Compromisos</a:t>
                      </a:r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 err="1">
                          <a:effectLst/>
                        </a:rPr>
                        <a:t>acciones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840756"/>
                  </a:ext>
                </a:extLst>
              </a:tr>
              <a:tr h="1798551"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Amor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Respeto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Comunicación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Confianza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Fe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Actitud positiva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Tolerancia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Paciencia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Mayor frecuencia en la interacción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Intentar un contacto más frecuente telefónica y presencial. 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Mantener la calma antes de actuar ante las dificultades.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Comprender las diferencias entre todos los miembros de la familia y ser más tolerantes.A9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461851"/>
                  </a:ext>
                </a:extLst>
              </a:tr>
              <a:tr h="26549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600" b="1" u="none" strike="noStrike" dirty="0">
                          <a:effectLst/>
                        </a:rPr>
                        <a:t>Cómo saber que estamos creciendo y mejorando como familia?</a:t>
                      </a:r>
                      <a:endParaRPr lang="es-MX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26617"/>
                  </a:ext>
                </a:extLst>
              </a:tr>
              <a:tr h="77651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MX" sz="1600" u="none" strike="noStrike" dirty="0">
                          <a:effectLst/>
                        </a:rPr>
                        <a:t>Teniendo un contacto más frecuente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Frente a dificultades reaccionar con más calma.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Percibir que las situaciones se resuelven con más calma y se genera más diálogo.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29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65</Words>
  <Application>Microsoft Office PowerPoint</Application>
  <PresentationFormat>Panorámica</PresentationFormat>
  <Paragraphs>16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Número de práctica: 6 Actividad: De igual a igual familia Nombre del coach: Carolina Gómez Umaña Nombre del coachee: Familia Gómez Umaña (Luis Enrique Gómez, Aliette Umaña) Fecha: 07/08/2020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119</cp:revision>
  <dcterms:created xsi:type="dcterms:W3CDTF">2020-04-26T16:46:30Z</dcterms:created>
  <dcterms:modified xsi:type="dcterms:W3CDTF">2020-08-07T21:39:10Z</dcterms:modified>
</cp:coreProperties>
</file>