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0" r:id="rId3"/>
    <p:sldId id="275" r:id="rId4"/>
    <p:sldId id="274" r:id="rId5"/>
    <p:sldId id="272" r:id="rId6"/>
    <p:sldId id="273" r:id="rId7"/>
    <p:sldId id="264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on Julieth Paez Gallego" initials="IJPG" lastIdx="0" clrIdx="0">
    <p:extLst>
      <p:ext uri="{19B8F6BF-5375-455C-9EA6-DF929625EA0E}">
        <p15:presenceInfo xmlns:p15="http://schemas.microsoft.com/office/powerpoint/2012/main" userId="S-1-5-21-2138399065-3625604985-2387951368-25353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504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201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7493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66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3632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5320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59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595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5268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7732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145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BFBD1-4809-43FF-B0EE-4DB62E480961}" type="datetimeFigureOut">
              <a:rPr lang="es-CO" smtClean="0"/>
              <a:t>7/08/2020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342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75657" y="3569242"/>
            <a:ext cx="10110652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s-CO" sz="4400" b="1" dirty="0" smtClean="0"/>
              <a:t>Número de práctica: </a:t>
            </a:r>
            <a:r>
              <a:rPr lang="es-CO" sz="4400" dirty="0"/>
              <a:t>5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Actividad: </a:t>
            </a:r>
            <a:r>
              <a:rPr lang="es-CO" sz="4400" dirty="0" smtClean="0"/>
              <a:t>Escala de valores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Nombre del coach: </a:t>
            </a:r>
            <a:r>
              <a:rPr lang="es-CO" sz="4400" dirty="0" smtClean="0"/>
              <a:t>Carolina Gómez Umaña</a:t>
            </a:r>
            <a:br>
              <a:rPr lang="es-CO" sz="4400" dirty="0" smtClean="0"/>
            </a:br>
            <a:r>
              <a:rPr lang="es-CO" sz="4400" b="1" dirty="0" smtClean="0"/>
              <a:t>Nombre del </a:t>
            </a:r>
            <a:r>
              <a:rPr lang="es-CO" sz="4400" b="1" dirty="0" err="1" smtClean="0"/>
              <a:t>coachee</a:t>
            </a:r>
            <a:r>
              <a:rPr lang="es-CO" sz="4400" b="1" dirty="0" smtClean="0"/>
              <a:t>: </a:t>
            </a:r>
            <a:r>
              <a:rPr lang="es-CO" sz="4400" dirty="0" err="1" smtClean="0"/>
              <a:t>Clajudia</a:t>
            </a:r>
            <a:r>
              <a:rPr lang="es-CO" sz="4400" dirty="0" smtClean="0"/>
              <a:t> </a:t>
            </a:r>
            <a:r>
              <a:rPr lang="es-CO" sz="4400" dirty="0" err="1" smtClean="0"/>
              <a:t>Elicea</a:t>
            </a:r>
            <a:r>
              <a:rPr lang="es-CO" sz="4400" dirty="0" smtClean="0"/>
              <a:t> Cadena</a:t>
            </a:r>
            <a:r>
              <a:rPr lang="es-CO" sz="4400" dirty="0" smtClean="0"/>
              <a:t/>
            </a:r>
            <a:br>
              <a:rPr lang="es-CO" sz="4400" dirty="0" smtClean="0"/>
            </a:br>
            <a:r>
              <a:rPr lang="es-CO" sz="4400" b="1" dirty="0" smtClean="0"/>
              <a:t>Fecha: </a:t>
            </a:r>
            <a:r>
              <a:rPr lang="es-CO" sz="4400" dirty="0" smtClean="0"/>
              <a:t>07/08/2020</a:t>
            </a:r>
            <a:r>
              <a:rPr lang="es-CO" dirty="0" smtClean="0"/>
              <a:t/>
            </a:r>
            <a:br>
              <a:rPr lang="es-CO" dirty="0" smtClean="0"/>
            </a:br>
            <a:endParaRPr lang="es-CO" dirty="0"/>
          </a:p>
        </p:txBody>
      </p:sp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COACHING PLAY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56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361" y="1164640"/>
            <a:ext cx="5720622" cy="173060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7779" y="3010919"/>
            <a:ext cx="5705067" cy="176042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1691" y="4887011"/>
            <a:ext cx="5473428" cy="16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4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5126" y="1489029"/>
            <a:ext cx="8210006" cy="434279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444137" y="2134827"/>
            <a:ext cx="28607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600" b="1" dirty="0" smtClean="0"/>
              <a:t>VALORES QUE DESTACA DE LA RELACIÓN FUERTE </a:t>
            </a:r>
            <a:endParaRPr lang="en-US" sz="1600" dirty="0"/>
          </a:p>
        </p:txBody>
      </p:sp>
      <p:sp>
        <p:nvSpPr>
          <p:cNvPr id="9" name="Rectángulo 8"/>
          <p:cNvSpPr/>
          <p:nvPr/>
        </p:nvSpPr>
        <p:spPr>
          <a:xfrm>
            <a:off x="519249" y="4259718"/>
            <a:ext cx="28607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600" b="1" dirty="0" smtClean="0"/>
              <a:t>VALORES QUE SE QUEBRANTARON EN LA RELACIÓN CONFLICTIVA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7613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ESCALA DE VALORES FINAL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1345" y="960668"/>
            <a:ext cx="3949065" cy="585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37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FORTALEZAS ENTREGADAS</a:t>
            </a:r>
          </a:p>
          <a:p>
            <a:pPr algn="ctr"/>
            <a:r>
              <a:rPr lang="es-CO" sz="4000" b="1" dirty="0" smtClean="0"/>
              <a:t>POR EL COACH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435" y="1744163"/>
            <a:ext cx="6619388" cy="479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8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423851" y="349569"/>
            <a:ext cx="942007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 IDENTIFICADA POR EL COACHEE </a:t>
            </a:r>
            <a:r>
              <a:rPr lang="es-CO" sz="4000" b="1" dirty="0" smtClean="0"/>
              <a:t>PARA </a:t>
            </a:r>
            <a:r>
              <a:rPr lang="es-CO" sz="4000" b="1" dirty="0" smtClean="0"/>
              <a:t>AVANZAR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5560" y="1686877"/>
            <a:ext cx="3716655" cy="486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9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423851" y="271192"/>
            <a:ext cx="942007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CONCLUSIONES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085192"/>
              </p:ext>
            </p:extLst>
          </p:nvPr>
        </p:nvGraphicFramePr>
        <p:xfrm>
          <a:off x="1423851" y="2155371"/>
          <a:ext cx="8825049" cy="27331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85298">
                  <a:extLst>
                    <a:ext uri="{9D8B030D-6E8A-4147-A177-3AD203B41FA5}">
                      <a16:colId xmlns:a16="http://schemas.microsoft.com/office/drawing/2014/main" val="112610213"/>
                    </a:ext>
                  </a:extLst>
                </a:gridCol>
                <a:gridCol w="3279032">
                  <a:extLst>
                    <a:ext uri="{9D8B030D-6E8A-4147-A177-3AD203B41FA5}">
                      <a16:colId xmlns:a16="http://schemas.microsoft.com/office/drawing/2014/main" val="658966082"/>
                    </a:ext>
                  </a:extLst>
                </a:gridCol>
                <a:gridCol w="2860719">
                  <a:extLst>
                    <a:ext uri="{9D8B030D-6E8A-4147-A177-3AD203B41FA5}">
                      <a16:colId xmlns:a16="http://schemas.microsoft.com/office/drawing/2014/main" val="1633975682"/>
                    </a:ext>
                  </a:extLst>
                </a:gridCol>
              </a:tblGrid>
              <a:tr h="3504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Escala</a:t>
                      </a:r>
                      <a:r>
                        <a:rPr lang="en-US" sz="1800" u="none" strike="noStrike" dirty="0">
                          <a:effectLst/>
                        </a:rPr>
                        <a:t> de </a:t>
                      </a:r>
                      <a:r>
                        <a:rPr lang="en-US" sz="1800" u="none" strike="noStrike" dirty="0" err="1">
                          <a:effectLst/>
                        </a:rPr>
                        <a:t>valores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Fortalezas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 smtClean="0">
                          <a:effectLst/>
                        </a:rPr>
                        <a:t>Oportunidades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203460"/>
                  </a:ext>
                </a:extLst>
              </a:tr>
              <a:tr h="2382709">
                <a:tc>
                  <a:txBody>
                    <a:bodyPr/>
                    <a:lstStyle/>
                    <a:p>
                      <a:pPr algn="l" fontAlgn="t"/>
                      <a:r>
                        <a:rPr lang="es-MX" sz="1800" u="none" strike="noStrike">
                          <a:effectLst/>
                        </a:rPr>
                        <a:t>1. Fe</a:t>
                      </a:r>
                      <a:br>
                        <a:rPr lang="es-MX" sz="1800" u="none" strike="noStrike">
                          <a:effectLst/>
                        </a:rPr>
                      </a:br>
                      <a:r>
                        <a:rPr lang="es-MX" sz="1800" u="none" strike="noStrike">
                          <a:effectLst/>
                        </a:rPr>
                        <a:t>2. Paz</a:t>
                      </a:r>
                      <a:br>
                        <a:rPr lang="es-MX" sz="1800" u="none" strike="noStrike">
                          <a:effectLst/>
                        </a:rPr>
                      </a:br>
                      <a:r>
                        <a:rPr lang="es-MX" sz="1800" u="none" strike="noStrike">
                          <a:effectLst/>
                        </a:rPr>
                        <a:t>3. Respeto</a:t>
                      </a:r>
                      <a:br>
                        <a:rPr lang="es-MX" sz="1800" u="none" strike="noStrike">
                          <a:effectLst/>
                        </a:rPr>
                      </a:br>
                      <a:r>
                        <a:rPr lang="es-MX" sz="1800" u="none" strike="noStrike">
                          <a:effectLst/>
                        </a:rPr>
                        <a:t>4. Lealtad</a:t>
                      </a:r>
                      <a:br>
                        <a:rPr lang="es-MX" sz="1800" u="none" strike="noStrike">
                          <a:effectLst/>
                        </a:rPr>
                      </a:br>
                      <a:r>
                        <a:rPr lang="es-MX" sz="1800" u="none" strike="noStrike">
                          <a:effectLst/>
                        </a:rPr>
                        <a:t>5. Asertividad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800" u="none" strike="noStrike" dirty="0">
                          <a:effectLst/>
                        </a:rPr>
                        <a:t>Nobleza</a:t>
                      </a:r>
                      <a:br>
                        <a:rPr lang="es-MX" sz="1800" u="none" strike="noStrike" dirty="0">
                          <a:effectLst/>
                        </a:rPr>
                      </a:br>
                      <a:r>
                        <a:rPr lang="es-MX" sz="1800" u="none" strike="noStrike" dirty="0">
                          <a:effectLst/>
                        </a:rPr>
                        <a:t>Lealtad</a:t>
                      </a:r>
                      <a:br>
                        <a:rPr lang="es-MX" sz="1800" u="none" strike="noStrike" dirty="0">
                          <a:effectLst/>
                        </a:rPr>
                      </a:br>
                      <a:r>
                        <a:rPr lang="es-MX" sz="1800" u="none" strike="noStrike" dirty="0">
                          <a:effectLst/>
                        </a:rPr>
                        <a:t>Compromiso</a:t>
                      </a:r>
                      <a:br>
                        <a:rPr lang="es-MX" sz="1800" u="none" strike="noStrike" dirty="0">
                          <a:effectLst/>
                        </a:rPr>
                      </a:br>
                      <a:r>
                        <a:rPr lang="es-MX" sz="1800" u="none" strike="noStrike" dirty="0">
                          <a:effectLst/>
                        </a:rPr>
                        <a:t>Carácter</a:t>
                      </a:r>
                      <a:br>
                        <a:rPr lang="es-MX" sz="1800" u="none" strike="noStrike" dirty="0">
                          <a:effectLst/>
                        </a:rPr>
                      </a:br>
                      <a:r>
                        <a:rPr lang="es-MX" sz="1800" u="none" strike="noStrike" dirty="0">
                          <a:effectLst/>
                        </a:rPr>
                        <a:t>Sentido humano</a:t>
                      </a:r>
                      <a:br>
                        <a:rPr lang="es-MX" sz="1800" u="none" strike="noStrike" dirty="0">
                          <a:effectLst/>
                        </a:rPr>
                      </a:br>
                      <a:r>
                        <a:rPr lang="es-MX" sz="1800" u="none" strike="noStrike" dirty="0">
                          <a:effectLst/>
                        </a:rPr>
                        <a:t>Orientación a resultados</a:t>
                      </a:r>
                      <a:br>
                        <a:rPr lang="es-MX" sz="1800" u="none" strike="noStrike" dirty="0">
                          <a:effectLst/>
                        </a:rPr>
                      </a:br>
                      <a:r>
                        <a:rPr lang="es-MX" sz="1800" u="none" strike="noStrike" dirty="0">
                          <a:effectLst/>
                        </a:rPr>
                        <a:t>Equidad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800" u="none" strike="noStrike" dirty="0">
                          <a:effectLst/>
                        </a:rPr>
                        <a:t>Fortalecer su inteligencia emocional</a:t>
                      </a:r>
                      <a:br>
                        <a:rPr lang="es-MX" sz="1800" u="none" strike="noStrike" dirty="0">
                          <a:effectLst/>
                        </a:rPr>
                      </a:br>
                      <a:r>
                        <a:rPr lang="es-MX" sz="1800" u="none" strike="noStrike" dirty="0">
                          <a:effectLst/>
                        </a:rPr>
                        <a:t>Forjar su disciplina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7598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711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1381</TotalTime>
  <Words>60</Words>
  <Application>Microsoft Office PowerPoint</Application>
  <PresentationFormat>Panorámica</PresentationFormat>
  <Paragraphs>17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Número de práctica: 5 Actividad: Escala de valores Nombre del coach: Carolina Gómez Umaña Nombre del coachee: Clajudia Elicea Cadena Fecha: 07/08/2020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Sueños de Vida Claudia Marcela</dc:title>
  <dc:creator>Ivon Julieth Paez Gallego</dc:creator>
  <cp:lastModifiedBy>Carolina Gomez</cp:lastModifiedBy>
  <cp:revision>116</cp:revision>
  <dcterms:created xsi:type="dcterms:W3CDTF">2020-04-26T16:46:30Z</dcterms:created>
  <dcterms:modified xsi:type="dcterms:W3CDTF">2020-08-07T18:32:48Z</dcterms:modified>
</cp:coreProperties>
</file>