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0" r:id="rId3"/>
    <p:sldId id="272" r:id="rId4"/>
    <p:sldId id="273" r:id="rId5"/>
    <p:sldId id="264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on Julieth Paez Gallego" initials="IJPG" lastIdx="0" clrIdx="0">
    <p:extLst>
      <p:ext uri="{19B8F6BF-5375-455C-9EA6-DF929625EA0E}">
        <p15:presenceInfo xmlns:p15="http://schemas.microsoft.com/office/powerpoint/2012/main" userId="S-1-5-21-2138399065-3625604985-2387951368-25353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6/08/2020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50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6/08/2020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0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6/08/2020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7493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6/08/2020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66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6/08/2020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363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6/08/2020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532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6/08/2020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59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6/08/2020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595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6/08/2020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526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6/08/2020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732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6/08/2020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145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BFBD1-4809-43FF-B0EE-4DB62E480961}" type="datetimeFigureOut">
              <a:rPr lang="es-CO" smtClean="0"/>
              <a:t>6/08/2020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342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75657" y="3569242"/>
            <a:ext cx="10110652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s-CO" sz="4400" b="1" dirty="0" smtClean="0"/>
              <a:t>Número de práctica: </a:t>
            </a:r>
            <a:r>
              <a:rPr lang="es-CO" sz="4400" dirty="0"/>
              <a:t>4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Actividad: </a:t>
            </a:r>
            <a:r>
              <a:rPr lang="es-CO" sz="4400" dirty="0" smtClean="0"/>
              <a:t>Entrevista laboral con frases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Nombre del coach: </a:t>
            </a:r>
            <a:r>
              <a:rPr lang="es-CO" sz="4400" dirty="0" smtClean="0"/>
              <a:t>Carolina Gómez Umaña</a:t>
            </a:r>
            <a:br>
              <a:rPr lang="es-CO" sz="4400" dirty="0" smtClean="0"/>
            </a:br>
            <a:r>
              <a:rPr lang="es-CO" sz="4400" b="1" dirty="0" smtClean="0"/>
              <a:t>Nombre del </a:t>
            </a:r>
            <a:r>
              <a:rPr lang="es-CO" sz="4400" b="1" dirty="0" err="1" smtClean="0"/>
              <a:t>coachee</a:t>
            </a:r>
            <a:r>
              <a:rPr lang="es-CO" sz="4400" b="1" dirty="0" smtClean="0"/>
              <a:t>: </a:t>
            </a:r>
            <a:r>
              <a:rPr lang="es-CO" sz="4400" dirty="0" smtClean="0"/>
              <a:t>Carol Paulina</a:t>
            </a:r>
            <a:r>
              <a:rPr lang="es-CO" sz="4400" dirty="0" smtClean="0"/>
              <a:t/>
            </a:r>
            <a:br>
              <a:rPr lang="es-CO" sz="4400" dirty="0" smtClean="0"/>
            </a:br>
            <a:r>
              <a:rPr lang="es-CO" sz="4400" b="1" dirty="0" smtClean="0"/>
              <a:t>Fecha: </a:t>
            </a:r>
            <a:r>
              <a:rPr lang="es-CO" sz="4400" dirty="0" smtClean="0"/>
              <a:t>05</a:t>
            </a:r>
            <a:r>
              <a:rPr lang="es-CO" sz="4400" dirty="0" smtClean="0"/>
              <a:t>/08/2020</a:t>
            </a:r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COACHING PLAY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6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619" y="1449977"/>
            <a:ext cx="7906762" cy="230613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619" y="4133986"/>
            <a:ext cx="7906762" cy="223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4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FORTALEZAS ENTREGADAS</a:t>
            </a:r>
          </a:p>
          <a:p>
            <a:pPr algn="ctr"/>
            <a:r>
              <a:rPr lang="es-CO" sz="4000" b="1" dirty="0" smtClean="0"/>
              <a:t>POR EL COACH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150" y="1745932"/>
            <a:ext cx="7505700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8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423851" y="349569"/>
            <a:ext cx="942007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 IDENTIFICADA POR EL COACHEE PATRA AVANZAR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387" y="1149788"/>
            <a:ext cx="4865001" cy="538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9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423851" y="271192"/>
            <a:ext cx="942007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CONCLUSIONES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09769"/>
              </p:ext>
            </p:extLst>
          </p:nvPr>
        </p:nvGraphicFramePr>
        <p:xfrm>
          <a:off x="2181497" y="1841864"/>
          <a:ext cx="7367451" cy="2664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17432">
                  <a:extLst>
                    <a:ext uri="{9D8B030D-6E8A-4147-A177-3AD203B41FA5}">
                      <a16:colId xmlns:a16="http://schemas.microsoft.com/office/drawing/2014/main" val="1979736469"/>
                    </a:ext>
                  </a:extLst>
                </a:gridCol>
                <a:gridCol w="3950019">
                  <a:extLst>
                    <a:ext uri="{9D8B030D-6E8A-4147-A177-3AD203B41FA5}">
                      <a16:colId xmlns:a16="http://schemas.microsoft.com/office/drawing/2014/main" val="1755443554"/>
                    </a:ext>
                  </a:extLst>
                </a:gridCol>
              </a:tblGrid>
              <a:tr h="2975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effectLst/>
                        </a:rPr>
                        <a:t>Potencial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effectLst/>
                        </a:rPr>
                        <a:t>Oportunidades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179964"/>
                  </a:ext>
                </a:extLst>
              </a:tr>
              <a:tr h="2367309">
                <a:tc>
                  <a:txBody>
                    <a:bodyPr/>
                    <a:lstStyle/>
                    <a:p>
                      <a:pPr algn="l" fontAlgn="t"/>
                      <a:r>
                        <a:rPr lang="es-MX" sz="1600" u="none" strike="noStrike">
                          <a:effectLst/>
                        </a:rPr>
                        <a:t>Comunicación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Capacidad para relacionarse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Criterio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Autonomía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Liderazgo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Orientación a resultados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600" u="none" strike="noStrike" dirty="0">
                          <a:effectLst/>
                        </a:rPr>
                        <a:t>También reconoce que a nivel profesional se le dificultan los procesos civiles, pero para esto tiene una asistente que le ayuda con estos temas. 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6026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11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</TotalTime>
  <Words>53</Words>
  <Application>Microsoft Office PowerPoint</Application>
  <PresentationFormat>Panorámica</PresentationFormat>
  <Paragraphs>11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Número de práctica: 4 Actividad: Entrevista laboral con frases Nombre del coach: Carolina Gómez Umaña Nombre del coachee: Carol Paulina Fecha: 05/08/2020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Sueños de Vida Claudia Marcela</dc:title>
  <dc:creator>Ivon Julieth Paez Gallego</dc:creator>
  <cp:lastModifiedBy>Carolina Gomez</cp:lastModifiedBy>
  <cp:revision>112</cp:revision>
  <dcterms:created xsi:type="dcterms:W3CDTF">2020-04-26T16:46:30Z</dcterms:created>
  <dcterms:modified xsi:type="dcterms:W3CDTF">2020-08-06T15:44:19Z</dcterms:modified>
</cp:coreProperties>
</file>