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70" r:id="rId4"/>
    <p:sldId id="271" r:id="rId5"/>
    <p:sldId id="272" r:id="rId6"/>
    <p:sldId id="273" r:id="rId7"/>
    <p:sldId id="264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31/07/2020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/>
              <a:t>3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Rueda de la vida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Carolina Gómez Umaña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smtClean="0"/>
              <a:t>Andrés Gómez </a:t>
            </a:r>
            <a:r>
              <a:rPr lang="es-CO" sz="4400" dirty="0" smtClean="0"/>
              <a:t/>
            </a:r>
            <a:br>
              <a:rPr lang="es-CO" sz="4400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31/07/2020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16004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ACTIVIDAD DE APERTURA</a:t>
            </a:r>
          </a:p>
          <a:p>
            <a:pPr algn="ctr"/>
            <a:r>
              <a:rPr lang="es-CO" sz="4000" b="1" dirty="0" smtClean="0"/>
              <a:t>PREGUNTAS PREGUNTONAS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10" y="2394146"/>
            <a:ext cx="11120595" cy="289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389" y="1442630"/>
            <a:ext cx="3914775" cy="428625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4" y="1446307"/>
            <a:ext cx="4729097" cy="4282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ACTIVIDAD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51" y="1509440"/>
            <a:ext cx="5082242" cy="188690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136" y="1509440"/>
            <a:ext cx="4363463" cy="188690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7774" y="3839255"/>
            <a:ext cx="6092989" cy="23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84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796" y="1976134"/>
            <a:ext cx="8893629" cy="431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423851" y="349569"/>
            <a:ext cx="942007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 IDENTIFICADA POR EL COACHEE PARA AVANZAR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711" y="1692047"/>
            <a:ext cx="3604353" cy="477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19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23851" y="271192"/>
            <a:ext cx="942007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72417"/>
              </p:ext>
            </p:extLst>
          </p:nvPr>
        </p:nvGraphicFramePr>
        <p:xfrm>
          <a:off x="840165" y="1065167"/>
          <a:ext cx="10587446" cy="5353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7179">
                  <a:extLst>
                    <a:ext uri="{9D8B030D-6E8A-4147-A177-3AD203B41FA5}">
                      <a16:colId xmlns:a16="http://schemas.microsoft.com/office/drawing/2014/main" val="49361841"/>
                    </a:ext>
                  </a:extLst>
                </a:gridCol>
                <a:gridCol w="2711861">
                  <a:extLst>
                    <a:ext uri="{9D8B030D-6E8A-4147-A177-3AD203B41FA5}">
                      <a16:colId xmlns:a16="http://schemas.microsoft.com/office/drawing/2014/main" val="1101636076"/>
                    </a:ext>
                  </a:extLst>
                </a:gridCol>
                <a:gridCol w="3054134">
                  <a:extLst>
                    <a:ext uri="{9D8B030D-6E8A-4147-A177-3AD203B41FA5}">
                      <a16:colId xmlns:a16="http://schemas.microsoft.com/office/drawing/2014/main" val="330756233"/>
                    </a:ext>
                  </a:extLst>
                </a:gridCol>
                <a:gridCol w="2264272">
                  <a:extLst>
                    <a:ext uri="{9D8B030D-6E8A-4147-A177-3AD203B41FA5}">
                      <a16:colId xmlns:a16="http://schemas.microsoft.com/office/drawing/2014/main" val="346956831"/>
                    </a:ext>
                  </a:extLst>
                </a:gridCol>
              </a:tblGrid>
              <a:tr h="301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Areas de </a:t>
                      </a:r>
                      <a:r>
                        <a:rPr lang="en-US" sz="1400" b="1" u="none" strike="noStrike" dirty="0" err="1">
                          <a:effectLst/>
                        </a:rPr>
                        <a:t>fortalezas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Areas de oportunidades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Acciones</a:t>
                      </a:r>
                      <a:endParaRPr lang="en-US" sz="14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</a:rPr>
                        <a:t>Cómo</a:t>
                      </a:r>
                      <a:r>
                        <a:rPr lang="en-US" sz="1400" b="1" u="none" strike="noStrike" dirty="0">
                          <a:effectLst/>
                        </a:rPr>
                        <a:t> saber que </a:t>
                      </a:r>
                      <a:r>
                        <a:rPr lang="en-US" sz="1400" b="1" u="none" strike="noStrike" dirty="0" err="1">
                          <a:effectLst/>
                        </a:rPr>
                        <a:t>está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creciendo</a:t>
                      </a:r>
                      <a:r>
                        <a:rPr lang="en-US" sz="1400" b="1" u="none" strike="noStrike" dirty="0">
                          <a:effectLst/>
                        </a:rPr>
                        <a:t> o </a:t>
                      </a:r>
                      <a:r>
                        <a:rPr lang="en-US" sz="1400" b="1" u="none" strike="noStrike" dirty="0" err="1">
                          <a:effectLst/>
                        </a:rPr>
                        <a:t>fortaleciendo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dicha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áreas</a:t>
                      </a:r>
                      <a:r>
                        <a:rPr lang="en-US" sz="1400" b="1" u="none" strike="noStrike" dirty="0">
                          <a:effectLst/>
                        </a:rPr>
                        <a:t>?</a:t>
                      </a:r>
                      <a:endParaRPr lang="en-US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821849"/>
                  </a:ext>
                </a:extLst>
              </a:tr>
              <a:tr h="3335590"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>
                          <a:effectLst/>
                        </a:rPr>
                        <a:t>El cliente reconoce las siguientes fortalezas en él: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/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Responsabilidad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Disciplina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Constancia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Persevenrancia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Confianza en si misma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Capacidad para asumir riesgos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Capacidad de aprendizaje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Compromiso</a:t>
                      </a:r>
                      <a:br>
                        <a:rPr lang="es-MX" sz="1400" u="none" strike="noStrike">
                          <a:effectLst/>
                        </a:rPr>
                      </a:br>
                      <a:r>
                        <a:rPr lang="es-MX" sz="1400" u="none" strike="noStrike">
                          <a:effectLst/>
                        </a:rPr>
                        <a:t>- Amor</a:t>
                      </a:r>
                      <a:endParaRPr lang="es-MX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Mantener la interacción con sus padres y hermanos.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Fortalecer sus habilidades gerenciales a través de formación.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Fortalecer las habilidades de liderazgo de equipos.D4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Andrés se planteó los siguientes compromisos: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A pesar de contar con buenas condiciones de salud, se compromete a iniciar una rutina de ejercicios, adquirir esa disciplina y mejorar su alimentación para mejorar sus condiciones de salud.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En el ámbito de proyecto de vida, está en el proceso de la búsqueda de un nuevo hijo para ampliar su familia. Unido a esto, dado el crecimiento de su familia, buscar un apartamento o casa más grande. A nivel profesional va por buen camino pero es importante seguir esforzándose para avanzar.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A nivel de diversión, por su hijo los proyectos deben incluirlo, pero puede buscar espacios para realizar las actividades que quisiera desarrollar.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1400" u="none" strike="noStrike" dirty="0">
                          <a:effectLst/>
                        </a:rPr>
                        <a:t>Estableciendo y cumpliendo una rutina de ejercicios y alimentación.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  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Con el crecimiento de su familia y una casa nueva.</a:t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/>
                      </a:r>
                      <a:br>
                        <a:rPr lang="es-MX" sz="1400" u="none" strike="noStrike" dirty="0">
                          <a:effectLst/>
                        </a:rPr>
                      </a:br>
                      <a:r>
                        <a:rPr lang="es-MX" sz="1400" u="none" strike="noStrike" dirty="0">
                          <a:effectLst/>
                        </a:rPr>
                        <a:t>Inscribiéndose al programa que quiere desarrollar en gerencia</a:t>
                      </a:r>
                      <a:endParaRPr lang="es-MX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786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11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1450</TotalTime>
  <Words>85</Words>
  <Application>Microsoft Office PowerPoint</Application>
  <PresentationFormat>Panorámica</PresentationFormat>
  <Paragraphs>18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Número de práctica: 3 Actividad: Rueda de la vida Nombre del coach: Carolina Gómez Umaña Nombre del coachee: Andrés Gómez  Fecha: 31/07/2020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116</cp:revision>
  <dcterms:created xsi:type="dcterms:W3CDTF">2020-04-26T16:46:30Z</dcterms:created>
  <dcterms:modified xsi:type="dcterms:W3CDTF">2020-08-01T02:42:12Z</dcterms:modified>
</cp:coreProperties>
</file>