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9" r:id="rId3"/>
    <p:sldId id="274" r:id="rId4"/>
    <p:sldId id="277" r:id="rId5"/>
    <p:sldId id="272" r:id="rId6"/>
    <p:sldId id="280" r:id="rId7"/>
    <p:sldId id="276" r:id="rId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von Julieth Paez Gallego" initials="IJPG" lastIdx="0" clrIdx="0">
    <p:extLst>
      <p:ext uri="{19B8F6BF-5375-455C-9EA6-DF929625EA0E}">
        <p15:presenceInfo xmlns:p15="http://schemas.microsoft.com/office/powerpoint/2012/main" userId="S-1-5-21-2138399065-3625604985-2387951368-25353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44" autoAdjust="0"/>
    <p:restoredTop sz="94660"/>
  </p:normalViewPr>
  <p:slideViewPr>
    <p:cSldViewPr snapToGrid="0">
      <p:cViewPr varScale="1">
        <p:scale>
          <a:sx n="73" d="100"/>
          <a:sy n="73" d="100"/>
        </p:scale>
        <p:origin x="4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5504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12017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77493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0667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93632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65320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8599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5950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5268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7732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1452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BFBD1-4809-43FF-B0EE-4DB62E480961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9342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75657" y="3569242"/>
            <a:ext cx="10110652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s-CO" sz="4400" b="1" dirty="0" smtClean="0"/>
              <a:t>Número de práctica: </a:t>
            </a:r>
            <a:r>
              <a:rPr lang="es-CO" sz="4400" dirty="0" smtClean="0"/>
              <a:t>15</a:t>
            </a:r>
            <a:r>
              <a:rPr lang="es-CO" sz="4400" b="1" dirty="0" smtClean="0"/>
              <a:t/>
            </a:r>
            <a:br>
              <a:rPr lang="es-CO" sz="4400" b="1" dirty="0" smtClean="0"/>
            </a:br>
            <a:r>
              <a:rPr lang="es-CO" sz="4400" b="1" dirty="0" smtClean="0"/>
              <a:t>Actividad: </a:t>
            </a:r>
            <a:r>
              <a:rPr lang="es-CO" sz="4400" dirty="0" smtClean="0"/>
              <a:t>Rueda para identificar fortalezas</a:t>
            </a:r>
            <a:br>
              <a:rPr lang="es-CO" sz="4400" dirty="0" smtClean="0"/>
            </a:br>
            <a:r>
              <a:rPr lang="es-CO" sz="4400" b="1" dirty="0" smtClean="0"/>
              <a:t>Nombre </a:t>
            </a:r>
            <a:r>
              <a:rPr lang="es-CO" sz="4400" b="1" dirty="0" smtClean="0"/>
              <a:t>del coach: </a:t>
            </a:r>
            <a:r>
              <a:rPr lang="es-CO" sz="4400" dirty="0" smtClean="0"/>
              <a:t>Carolina Gómez</a:t>
            </a:r>
            <a:r>
              <a:rPr lang="es-CO" sz="4400" dirty="0" smtClean="0"/>
              <a:t/>
            </a:r>
            <a:br>
              <a:rPr lang="es-CO" sz="4400" dirty="0" smtClean="0"/>
            </a:br>
            <a:r>
              <a:rPr lang="es-CO" sz="4400" b="1" dirty="0" smtClean="0"/>
              <a:t>Nombre del </a:t>
            </a:r>
            <a:r>
              <a:rPr lang="es-CO" sz="4400" b="1" dirty="0" err="1" smtClean="0"/>
              <a:t>coachee</a:t>
            </a:r>
            <a:r>
              <a:rPr lang="es-CO" sz="4400" b="1" dirty="0" smtClean="0"/>
              <a:t>: </a:t>
            </a:r>
            <a:r>
              <a:rPr lang="es-CO" sz="4400" dirty="0" smtClean="0"/>
              <a:t>Glenda Mejía</a:t>
            </a:r>
            <a:r>
              <a:rPr lang="es-CO" sz="4400" b="1" dirty="0" smtClean="0"/>
              <a:t/>
            </a:r>
            <a:br>
              <a:rPr lang="es-CO" sz="4400" b="1" dirty="0" smtClean="0"/>
            </a:br>
            <a:r>
              <a:rPr lang="es-CO" sz="4400" b="1" dirty="0" smtClean="0"/>
              <a:t>Fecha: </a:t>
            </a:r>
            <a:r>
              <a:rPr lang="es-CO" sz="4400" dirty="0" smtClean="0"/>
              <a:t>25/08/2020</a:t>
            </a:r>
            <a:r>
              <a:rPr lang="es-CO" dirty="0" smtClean="0"/>
              <a:t/>
            </a:r>
            <a:br>
              <a:rPr lang="es-CO" dirty="0" smtClean="0"/>
            </a:br>
            <a:endParaRPr lang="es-CO" dirty="0"/>
          </a:p>
        </p:txBody>
      </p:sp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COACHING PLAY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56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FOTOS DE LA SESIÓN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0290" y="1149803"/>
            <a:ext cx="4271419" cy="533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21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FOTOS DE LA SESIÓN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1598" y="1020262"/>
            <a:ext cx="4708804" cy="560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4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FOTOS DE LA SESIÓN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33" y="1523727"/>
            <a:ext cx="6856763" cy="205549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6459" y="3964436"/>
            <a:ext cx="7181932" cy="2031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9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136468" y="375696"/>
            <a:ext cx="1045028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FORTALEZAS ENTREGADAS</a:t>
            </a:r>
          </a:p>
          <a:p>
            <a:pPr algn="ctr"/>
            <a:r>
              <a:rPr lang="es-CO" sz="4000" b="1" dirty="0" smtClean="0"/>
              <a:t>POR EL COACH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172" y="1976134"/>
            <a:ext cx="9924576" cy="383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68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136468" y="375696"/>
            <a:ext cx="1045028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FORTALEZA IDENTIFICADA POR </a:t>
            </a:r>
            <a:r>
              <a:rPr lang="es-CO" sz="4000" b="1" dirty="0" smtClean="0"/>
              <a:t>EL </a:t>
            </a:r>
            <a:r>
              <a:rPr lang="es-CO" sz="4000" b="1" dirty="0" smtClean="0"/>
              <a:t>COACHEE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5376" y="1759131"/>
            <a:ext cx="3571875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33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136468" y="375696"/>
            <a:ext cx="1045028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CONCLUSIONES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609664"/>
              </p:ext>
            </p:extLst>
          </p:nvPr>
        </p:nvGraphicFramePr>
        <p:xfrm>
          <a:off x="838200" y="2309813"/>
          <a:ext cx="10515600" cy="31884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56679">
                  <a:extLst>
                    <a:ext uri="{9D8B030D-6E8A-4147-A177-3AD203B41FA5}">
                      <a16:colId xmlns:a16="http://schemas.microsoft.com/office/drawing/2014/main" val="3725070325"/>
                    </a:ext>
                  </a:extLst>
                </a:gridCol>
                <a:gridCol w="3096997">
                  <a:extLst>
                    <a:ext uri="{9D8B030D-6E8A-4147-A177-3AD203B41FA5}">
                      <a16:colId xmlns:a16="http://schemas.microsoft.com/office/drawing/2014/main" val="3324656500"/>
                    </a:ext>
                  </a:extLst>
                </a:gridCol>
                <a:gridCol w="2618875">
                  <a:extLst>
                    <a:ext uri="{9D8B030D-6E8A-4147-A177-3AD203B41FA5}">
                      <a16:colId xmlns:a16="http://schemas.microsoft.com/office/drawing/2014/main" val="745465753"/>
                    </a:ext>
                  </a:extLst>
                </a:gridCol>
                <a:gridCol w="2443049">
                  <a:extLst>
                    <a:ext uri="{9D8B030D-6E8A-4147-A177-3AD203B41FA5}">
                      <a16:colId xmlns:a16="http://schemas.microsoft.com/office/drawing/2014/main" val="4156254824"/>
                    </a:ext>
                  </a:extLst>
                </a:gridCol>
              </a:tblGrid>
              <a:tr h="17217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Áreas de Fortaleza</a:t>
                      </a:r>
                      <a:endParaRPr lang="en-US" sz="16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57" marR="9257" marT="9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</a:rPr>
                        <a:t>Oportunidades de crecimiento y desarrollo</a:t>
                      </a:r>
                      <a:endParaRPr lang="es-MX" sz="16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57" marR="9257" marT="9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Compromisos</a:t>
                      </a:r>
                      <a:endParaRPr lang="en-US" sz="16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57" marR="9257" marT="9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</a:rPr>
                        <a:t>Cómo saber que se ha avanzado</a:t>
                      </a:r>
                      <a:endParaRPr lang="es-MX" sz="16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57" marR="9257" marT="9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829386"/>
                  </a:ext>
                </a:extLst>
              </a:tr>
              <a:tr h="2064242">
                <a:tc>
                  <a:txBody>
                    <a:bodyPr/>
                    <a:lstStyle/>
                    <a:p>
                      <a:pPr algn="l" fontAlgn="t"/>
                      <a:r>
                        <a:rPr lang="es-MX" sz="1600" u="none" strike="noStrike">
                          <a:effectLst/>
                        </a:rPr>
                        <a:t>Empatía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Emprendimiento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Estabilidad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Confianza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Paz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Sabiduría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Pasión por lo que hace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Aprender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Amor propio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Confianza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Actitud positiva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57" marR="9257" marT="92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600" u="none" strike="noStrike">
                          <a:effectLst/>
                        </a:rPr>
                        <a:t>La relación que tiene con el tiempo. 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Vivir sin pensar en el tiempo.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Pensar que el tiempo es suficiente.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57" marR="9257" marT="92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600" u="none" strike="noStrike">
                          <a:effectLst/>
                        </a:rPr>
                        <a:t>Se compromete a planificar y organizar su tiempo y los recursos con los que cuenta.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Aprender a decir no 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Enfocarse en las prioridades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57" marR="9257" marT="92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600" u="none" strike="noStrike" dirty="0">
                          <a:effectLst/>
                        </a:rPr>
                        <a:t>Definiendo las prioridades en su vida</a:t>
                      </a:r>
                      <a:br>
                        <a:rPr lang="es-MX" sz="1600" u="none" strike="noStrike" dirty="0">
                          <a:effectLst/>
                        </a:rPr>
                      </a:br>
                      <a:r>
                        <a:rPr lang="es-MX" sz="1600" u="none" strike="noStrike" dirty="0">
                          <a:effectLst/>
                        </a:rPr>
                        <a:t>Diciendo no </a:t>
                      </a:r>
                      <a:br>
                        <a:rPr lang="es-MX" sz="1600" u="none" strike="noStrike" dirty="0">
                          <a:effectLst/>
                        </a:rPr>
                      </a:br>
                      <a:r>
                        <a:rPr lang="es-MX" sz="1600" u="none" strike="noStrike" dirty="0">
                          <a:effectLst/>
                        </a:rPr>
                        <a:t>Dejando los proyectos que no van alineados con sus prioridades</a:t>
                      </a:r>
                      <a:br>
                        <a:rPr lang="es-MX" sz="1600" u="none" strike="noStrike" dirty="0">
                          <a:effectLst/>
                        </a:rPr>
                      </a:br>
                      <a:r>
                        <a:rPr lang="es-MX" sz="1600" u="none" strike="noStrike" dirty="0">
                          <a:effectLst/>
                        </a:rPr>
                        <a:t>Ejecutar acciones que le permitan desarrollar sus proyectos y sueños.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57" marR="9257" marT="92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54349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922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1910</TotalTime>
  <Words>76</Words>
  <Application>Microsoft Office PowerPoint</Application>
  <PresentationFormat>Panorámica</PresentationFormat>
  <Paragraphs>17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Número de práctica: 15 Actividad: Rueda para identificar fortalezas Nombre del coach: Carolina Gómez Nombre del coachee: Glenda Mejía Fecha: 25/08/2020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Sueños de Vida Claudia Marcela</dc:title>
  <dc:creator>Ivon Julieth Paez Gallego</dc:creator>
  <cp:lastModifiedBy>Carolina Gomez</cp:lastModifiedBy>
  <cp:revision>145</cp:revision>
  <dcterms:created xsi:type="dcterms:W3CDTF">2020-04-26T16:46:30Z</dcterms:created>
  <dcterms:modified xsi:type="dcterms:W3CDTF">2020-08-26T02:13:04Z</dcterms:modified>
</cp:coreProperties>
</file>