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9" r:id="rId3"/>
    <p:sldId id="274" r:id="rId4"/>
    <p:sldId id="277" r:id="rId5"/>
    <p:sldId id="280" r:id="rId6"/>
    <p:sldId id="278" r:id="rId7"/>
    <p:sldId id="272" r:id="rId8"/>
    <p:sldId id="276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4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 smtClean="0"/>
              <a:t>14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Bingo asociación libre para equipos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err="1"/>
              <a:t>Leidy</a:t>
            </a:r>
            <a:r>
              <a:rPr lang="es-CO" sz="4400" dirty="0"/>
              <a:t> </a:t>
            </a:r>
            <a:r>
              <a:rPr lang="es-CO" sz="4400" dirty="0" smtClean="0"/>
              <a:t>Morales</a:t>
            </a:r>
            <a:r>
              <a:rPr lang="es-CO" sz="4400" dirty="0" smtClean="0"/>
              <a:t/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smtClean="0"/>
              <a:t>Natalia </a:t>
            </a:r>
            <a:r>
              <a:rPr lang="es-CO" sz="4400" dirty="0"/>
              <a:t>Jiménez, </a:t>
            </a:r>
            <a:r>
              <a:rPr lang="es-CO" sz="4400" dirty="0" smtClean="0"/>
              <a:t>Alejandra Gonz</a:t>
            </a:r>
            <a:r>
              <a:rPr lang="es-CO" sz="4400" dirty="0" smtClean="0"/>
              <a:t>ález, </a:t>
            </a:r>
            <a:r>
              <a:rPr lang="es-CO" sz="4400" dirty="0" err="1" smtClean="0"/>
              <a:t>Yosandy</a:t>
            </a:r>
            <a:r>
              <a:rPr lang="es-CO" sz="4400" dirty="0" smtClean="0"/>
              <a:t> Corona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22</a:t>
            </a:r>
            <a:r>
              <a:rPr lang="es-CO" sz="4400" dirty="0" smtClean="0"/>
              <a:t>/08/2020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428" y="1147762"/>
            <a:ext cx="7167154" cy="536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1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6155" y="1133610"/>
            <a:ext cx="6219689" cy="524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143" y="1059723"/>
            <a:ext cx="6519640" cy="527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9333" y="1721031"/>
            <a:ext cx="8453333" cy="402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1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136" y="1429158"/>
            <a:ext cx="9381803" cy="4161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7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076" y="1823185"/>
            <a:ext cx="3483109" cy="441062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099" y="1823186"/>
            <a:ext cx="3523570" cy="441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CONCLUSIONES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73347"/>
              </p:ext>
            </p:extLst>
          </p:nvPr>
        </p:nvGraphicFramePr>
        <p:xfrm>
          <a:off x="838200" y="2309813"/>
          <a:ext cx="10515600" cy="27921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6679">
                  <a:extLst>
                    <a:ext uri="{9D8B030D-6E8A-4147-A177-3AD203B41FA5}">
                      <a16:colId xmlns:a16="http://schemas.microsoft.com/office/drawing/2014/main" val="4078589808"/>
                    </a:ext>
                  </a:extLst>
                </a:gridCol>
                <a:gridCol w="3096997">
                  <a:extLst>
                    <a:ext uri="{9D8B030D-6E8A-4147-A177-3AD203B41FA5}">
                      <a16:colId xmlns:a16="http://schemas.microsoft.com/office/drawing/2014/main" val="2182631563"/>
                    </a:ext>
                  </a:extLst>
                </a:gridCol>
                <a:gridCol w="2618875">
                  <a:extLst>
                    <a:ext uri="{9D8B030D-6E8A-4147-A177-3AD203B41FA5}">
                      <a16:colId xmlns:a16="http://schemas.microsoft.com/office/drawing/2014/main" val="1825172861"/>
                    </a:ext>
                  </a:extLst>
                </a:gridCol>
                <a:gridCol w="2443049">
                  <a:extLst>
                    <a:ext uri="{9D8B030D-6E8A-4147-A177-3AD203B41FA5}">
                      <a16:colId xmlns:a16="http://schemas.microsoft.com/office/drawing/2014/main" val="328593368"/>
                    </a:ext>
                  </a:extLst>
                </a:gridCol>
              </a:tblGrid>
              <a:tr h="1721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</a:rPr>
                        <a:t>Oportunidades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Beneficios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Compromisos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u="none" strike="noStrike">
                          <a:effectLst/>
                        </a:rPr>
                        <a:t>Cómo saber que se ha avanzado</a:t>
                      </a:r>
                      <a:endParaRPr lang="es-MX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07181"/>
                  </a:ext>
                </a:extLst>
              </a:tr>
              <a:tr h="2064242"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 dirty="0">
                          <a:effectLst/>
                        </a:rPr>
                        <a:t>Seguir aprendiendo sobre las herramientas coaching </a:t>
                      </a:r>
                      <a:r>
                        <a:rPr lang="es-MX" sz="1400" u="none" strike="noStrike" dirty="0" err="1">
                          <a:effectLst/>
                        </a:rPr>
                        <a:t>play</a:t>
                      </a:r>
                      <a:r>
                        <a:rPr lang="es-MX" sz="1400" u="none" strike="noStrike" dirty="0">
                          <a:effectLst/>
                        </a:rPr>
                        <a:t>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Realizar un análisis del propio proceso en la certificación de coaching </a:t>
                      </a:r>
                      <a:r>
                        <a:rPr lang="es-MX" sz="1400" u="none" strike="noStrike" dirty="0" err="1">
                          <a:effectLst/>
                        </a:rPr>
                        <a:t>play</a:t>
                      </a:r>
                      <a:r>
                        <a:rPr lang="es-MX" sz="1400" u="none" strike="noStrike" dirty="0">
                          <a:effectLst/>
                        </a:rPr>
                        <a:t> y su aplicabilidad.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Tener claridad qué no se debe hacer con el cliente.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 dirty="0">
                          <a:effectLst/>
                        </a:rPr>
                        <a:t>Herramientas adquiridas en el proceso de certificación para nutrir los procesos con los clientes.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Aplicar lo aprendido, los recursos aprendidos con los clientes.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Ayudar a otras personas con las herramientas aprendidas.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Cambiar la tristeza por alegría en las personas.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 dirty="0">
                          <a:effectLst/>
                        </a:rPr>
                        <a:t>Dedicar tiempo a lo que falta del proceso de formación. Registrar las prácticas en la plataforma.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Identificar el uso de cada herramienta desde el campo de acción de cada una.   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Identificar qué no hacer con el cliente.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 dirty="0">
                          <a:effectLst/>
                        </a:rPr>
                        <a:t>Registro de las prácticas en la plataforma.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Haber leído y entendido las diferentes herramientas coaching </a:t>
                      </a:r>
                      <a:r>
                        <a:rPr lang="es-MX" sz="1400" u="none" strike="noStrike" dirty="0" err="1">
                          <a:effectLst/>
                        </a:rPr>
                        <a:t>play</a:t>
                      </a:r>
                      <a:r>
                        <a:rPr lang="es-MX" sz="1400" u="none" strike="noStrike" dirty="0">
                          <a:effectLst/>
                        </a:rPr>
                        <a:t>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Teniendo claridad de los principios de coaching </a:t>
                      </a:r>
                      <a:r>
                        <a:rPr lang="es-MX" sz="1400" u="none" strike="noStrike" dirty="0" err="1">
                          <a:effectLst/>
                        </a:rPr>
                        <a:t>play</a:t>
                      </a:r>
                      <a:r>
                        <a:rPr lang="es-MX" sz="1400" u="none" strike="noStrike" dirty="0">
                          <a:effectLst/>
                        </a:rPr>
                        <a:t> y aplicarlos.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57" marR="9257" marT="925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6116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22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91</Words>
  <Application>Microsoft Office PowerPoint</Application>
  <PresentationFormat>Panorámica</PresentationFormat>
  <Paragraphs>18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Número de práctica: 14 Actividad: Bingo asociación libre para equipos Nombre del coach: Leidy Morales Nombre del coachee: Natalia Jiménez, Alejandra González, Yosandy Corona Fecha: 22/08/2020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141</cp:revision>
  <dcterms:created xsi:type="dcterms:W3CDTF">2020-04-26T16:46:30Z</dcterms:created>
  <dcterms:modified xsi:type="dcterms:W3CDTF">2020-08-22T21:57:03Z</dcterms:modified>
</cp:coreProperties>
</file>