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74" r:id="rId3"/>
    <p:sldId id="278" r:id="rId4"/>
    <p:sldId id="270" r:id="rId5"/>
    <p:sldId id="277" r:id="rId6"/>
    <p:sldId id="279" r:id="rId7"/>
    <p:sldId id="272" r:id="rId8"/>
    <p:sldId id="276" r:id="rId9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von Julieth Paez Gallego" initials="IJPG" lastIdx="0" clrIdx="0">
    <p:extLst>
      <p:ext uri="{19B8F6BF-5375-455C-9EA6-DF929625EA0E}">
        <p15:presenceInfo xmlns:p15="http://schemas.microsoft.com/office/powerpoint/2012/main" userId="S-1-5-21-2138399065-3625604985-2387951368-253530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45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755047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6120173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2774935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06678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993632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4653202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985991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259500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652682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77320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14526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CBFBD1-4809-43FF-B0EE-4DB62E480961}" type="datetimeFigureOut">
              <a:rPr lang="es-CO" smtClean="0"/>
              <a:t>22/08/2020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75E231-03E7-4685-ADD0-6ACEE6A71599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93429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175657" y="3569242"/>
            <a:ext cx="10110652" cy="2387600"/>
          </a:xfrm>
        </p:spPr>
        <p:txBody>
          <a:bodyPr>
            <a:normAutofit fontScale="90000"/>
          </a:bodyPr>
          <a:lstStyle/>
          <a:p>
            <a:pPr algn="l"/>
            <a:r>
              <a:rPr lang="es-CO" sz="4400" b="1" dirty="0" smtClean="0"/>
              <a:t>Número de práctica: </a:t>
            </a:r>
            <a:r>
              <a:rPr lang="es-CO" sz="4400" dirty="0" smtClean="0"/>
              <a:t>13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Actividad: </a:t>
            </a:r>
            <a:r>
              <a:rPr lang="es-CO" sz="4400" dirty="0" smtClean="0"/>
              <a:t>Subasta grupal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Nombre del coach: </a:t>
            </a:r>
            <a:r>
              <a:rPr lang="es-CO" sz="4400" dirty="0" smtClean="0"/>
              <a:t>Natalia Jiménez</a:t>
            </a:r>
            <a:br>
              <a:rPr lang="es-CO" sz="4400" dirty="0" smtClean="0"/>
            </a:br>
            <a:r>
              <a:rPr lang="es-CO" sz="4400" b="1" dirty="0" smtClean="0"/>
              <a:t>Nombre del </a:t>
            </a:r>
            <a:r>
              <a:rPr lang="es-CO" sz="4400" b="1" dirty="0" err="1" smtClean="0"/>
              <a:t>coachee</a:t>
            </a:r>
            <a:r>
              <a:rPr lang="es-CO" sz="4400" b="1" dirty="0" smtClean="0"/>
              <a:t>: </a:t>
            </a:r>
            <a:r>
              <a:rPr lang="es-CO" sz="4400" dirty="0" err="1" smtClean="0"/>
              <a:t>Leidy</a:t>
            </a:r>
            <a:r>
              <a:rPr lang="es-CO" sz="4400" dirty="0" smtClean="0"/>
              <a:t> Morales, Alejandra González, </a:t>
            </a:r>
            <a:r>
              <a:rPr lang="es-CO" sz="4400" dirty="0" err="1" smtClean="0"/>
              <a:t>Yosandy</a:t>
            </a:r>
            <a:r>
              <a:rPr lang="es-CO" sz="4400" dirty="0" smtClean="0"/>
              <a:t> Corona</a:t>
            </a:r>
            <a:r>
              <a:rPr lang="es-CO" sz="4400" b="1" dirty="0" smtClean="0"/>
              <a:t/>
            </a:r>
            <a:br>
              <a:rPr lang="es-CO" sz="4400" b="1" dirty="0" smtClean="0"/>
            </a:br>
            <a:r>
              <a:rPr lang="es-CO" sz="4400" b="1" dirty="0" smtClean="0"/>
              <a:t>Fecha: </a:t>
            </a:r>
            <a:r>
              <a:rPr lang="es-CO" sz="4400" dirty="0" smtClean="0"/>
              <a:t>22/08/2020</a:t>
            </a:r>
            <a:r>
              <a:rPr lang="es-CO" dirty="0" smtClean="0"/>
              <a:t/>
            </a:r>
            <a:br>
              <a:rPr lang="es-CO" dirty="0" smtClean="0"/>
            </a:br>
            <a:endParaRPr lang="es-CO" dirty="0"/>
          </a:p>
        </p:txBody>
      </p:sp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COACHING PLAY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856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725" y="1211716"/>
            <a:ext cx="12106275" cy="4695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5454" y="1940650"/>
            <a:ext cx="8466695" cy="3297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672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8969" y="1621840"/>
            <a:ext cx="9914061" cy="413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41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5753" y="1145448"/>
            <a:ext cx="7468144" cy="5175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93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3048000" y="336508"/>
            <a:ext cx="6096000" cy="98488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00" b="1" dirty="0" smtClean="0"/>
              <a:t>FOTOS DE LA SESIÓN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3123" y="1321393"/>
            <a:ext cx="6590463" cy="4491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213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FORTALEZAS ENTREGADAS</a:t>
            </a:r>
          </a:p>
          <a:p>
            <a:pPr algn="ctr"/>
            <a:r>
              <a:rPr lang="es-CO" sz="4000" b="1" dirty="0" smtClean="0"/>
              <a:t>POR EL COACH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992" y="1884452"/>
            <a:ext cx="3295650" cy="4238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568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136468" y="375696"/>
            <a:ext cx="10450286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4000" b="1" dirty="0" smtClean="0"/>
              <a:t>CONCLUSIONES</a:t>
            </a:r>
            <a:r>
              <a:rPr lang="es-CO" dirty="0"/>
              <a:t/>
            </a:r>
            <a:br>
              <a:rPr lang="es-CO" dirty="0"/>
            </a:br>
            <a:endParaRPr lang="en-US" dirty="0"/>
          </a:p>
        </p:txBody>
      </p:sp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6035200"/>
              </p:ext>
            </p:extLst>
          </p:nvPr>
        </p:nvGraphicFramePr>
        <p:xfrm>
          <a:off x="3432991" y="1902732"/>
          <a:ext cx="5613400" cy="251650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25700">
                  <a:extLst>
                    <a:ext uri="{9D8B030D-6E8A-4147-A177-3AD203B41FA5}">
                      <a16:colId xmlns:a16="http://schemas.microsoft.com/office/drawing/2014/main" val="409171907"/>
                    </a:ext>
                  </a:extLst>
                </a:gridCol>
                <a:gridCol w="3187700">
                  <a:extLst>
                    <a:ext uri="{9D8B030D-6E8A-4147-A177-3AD203B41FA5}">
                      <a16:colId xmlns:a16="http://schemas.microsoft.com/office/drawing/2014/main" val="41130834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Participantes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Recursos comprados</a:t>
                      </a:r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2785590"/>
                  </a:ext>
                </a:extLst>
              </a:tr>
              <a:tr h="428625"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Yosandy Corona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800" u="none" strike="noStrike">
                          <a:effectLst/>
                        </a:rPr>
                        <a:t>Sabiduría</a:t>
                      </a:r>
                      <a:br>
                        <a:rPr lang="en-US" sz="1800" u="none" strike="noStrike">
                          <a:effectLst/>
                        </a:rPr>
                      </a:br>
                      <a:r>
                        <a:rPr lang="en-US" sz="1800" u="none" strike="noStrike">
                          <a:effectLst/>
                        </a:rPr>
                        <a:t>Seguridad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77580836"/>
                  </a:ext>
                </a:extLst>
              </a:tr>
              <a:tr h="190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Carolina Gómez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Comunicación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3603065"/>
                  </a:ext>
                </a:extLst>
              </a:tr>
              <a:tr h="5715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Alejandra González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Persistencia</a:t>
                      </a:r>
                      <a:br>
                        <a:rPr lang="en-US" sz="1800" u="none" strike="noStrike">
                          <a:effectLst/>
                        </a:rPr>
                      </a:br>
                      <a:r>
                        <a:rPr lang="en-US" sz="1800" u="none" strike="noStrike">
                          <a:effectLst/>
                        </a:rPr>
                        <a:t>Carácter</a:t>
                      </a:r>
                      <a:br>
                        <a:rPr lang="en-US" sz="1800" u="none" strike="noStrike">
                          <a:effectLst/>
                        </a:rPr>
                      </a:br>
                      <a:r>
                        <a:rPr lang="en-US" sz="1800" u="none" strike="noStrike">
                          <a:effectLst/>
                        </a:rPr>
                        <a:t>Autoconfianza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34126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>
                          <a:effectLst/>
                        </a:rPr>
                        <a:t>Leidy Morales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u="none" strike="noStrike" dirty="0" err="1">
                          <a:effectLst/>
                        </a:rPr>
                        <a:t>Carisma</a:t>
                      </a:r>
                      <a:r>
                        <a:rPr lang="en-US" sz="1800" u="none" strike="noStrike" dirty="0">
                          <a:effectLst/>
                        </a:rPr>
                        <a:t/>
                      </a:r>
                      <a:br>
                        <a:rPr lang="en-US" sz="1800" u="none" strike="noStrike" dirty="0">
                          <a:effectLst/>
                        </a:rPr>
                      </a:br>
                      <a:r>
                        <a:rPr lang="en-US" sz="1800" u="none" strike="noStrike" dirty="0" err="1">
                          <a:effectLst/>
                        </a:rPr>
                        <a:t>Creatividad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68136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92274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1763</TotalTime>
  <Words>48</Words>
  <Application>Microsoft Office PowerPoint</Application>
  <PresentationFormat>Panorámica</PresentationFormat>
  <Paragraphs>20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Tema de Office</vt:lpstr>
      <vt:lpstr>Número de práctica: 13 Actividad: Subasta grupal Nombre del coach: Natalia Jiménez Nombre del coachee: Leidy Morales, Alejandra González, Yosandy Corona Fecha: 22/08/2020 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Sueños de Vida Claudia Marcela</dc:title>
  <dc:creator>Ivon Julieth Paez Gallego</dc:creator>
  <cp:lastModifiedBy>Carolina Gomez</cp:lastModifiedBy>
  <cp:revision>137</cp:revision>
  <dcterms:created xsi:type="dcterms:W3CDTF">2020-04-26T16:46:30Z</dcterms:created>
  <dcterms:modified xsi:type="dcterms:W3CDTF">2020-08-22T21:26:48Z</dcterms:modified>
</cp:coreProperties>
</file>