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74" r:id="rId4"/>
    <p:sldId id="272" r:id="rId5"/>
    <p:sldId id="273" r:id="rId6"/>
    <p:sldId id="276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20/08/2020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20/08/2020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20/08/2020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20/08/2020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20/08/2020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20/08/2020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20/08/2020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20/08/2020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20/08/2020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20/08/2020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20/08/2020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20/08/2020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 smtClean="0"/>
              <a:t>12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smtClean="0"/>
              <a:t>Foto entrevista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Nombre del coach: </a:t>
            </a:r>
            <a:r>
              <a:rPr lang="es-CO" sz="4400" dirty="0" smtClean="0"/>
              <a:t>Carolina Gómez</a:t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dirty="0" smtClean="0"/>
              <a:t>Isabel Navarro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Fecha: </a:t>
            </a:r>
            <a:r>
              <a:rPr lang="es-CO" sz="4400" dirty="0" smtClean="0"/>
              <a:t>19/08/2020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508" y="1321393"/>
            <a:ext cx="6943725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44" y="1321393"/>
            <a:ext cx="6757307" cy="266932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156" y="4045543"/>
            <a:ext cx="6169478" cy="264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361" y="1711370"/>
            <a:ext cx="781050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 IDENTIFICADA</a:t>
            </a:r>
          </a:p>
          <a:p>
            <a:pPr algn="ctr"/>
            <a:r>
              <a:rPr lang="es-CO" sz="4000" b="1" dirty="0" smtClean="0"/>
              <a:t>POR EL COACHEE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198" y="1748381"/>
            <a:ext cx="3552825" cy="47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5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CONCLUSIONES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765832"/>
              </p:ext>
            </p:extLst>
          </p:nvPr>
        </p:nvGraphicFramePr>
        <p:xfrm>
          <a:off x="1881052" y="1946275"/>
          <a:ext cx="8347165" cy="3432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33949">
                  <a:extLst>
                    <a:ext uri="{9D8B030D-6E8A-4147-A177-3AD203B41FA5}">
                      <a16:colId xmlns:a16="http://schemas.microsoft.com/office/drawing/2014/main" val="3829007669"/>
                    </a:ext>
                  </a:extLst>
                </a:gridCol>
                <a:gridCol w="4513216">
                  <a:extLst>
                    <a:ext uri="{9D8B030D-6E8A-4147-A177-3AD203B41FA5}">
                      <a16:colId xmlns:a16="http://schemas.microsoft.com/office/drawing/2014/main" val="36068532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Áreas de Fortaleza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600" u="none" strike="noStrike">
                          <a:effectLst/>
                        </a:rPr>
                        <a:t>Oportunidades de crecimiento y desarrollo</a:t>
                      </a:r>
                      <a:endParaRPr lang="es-MX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904643"/>
                  </a:ext>
                </a:extLst>
              </a:tr>
              <a:tr h="2790825"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>
                          <a:effectLst/>
                        </a:rPr>
                        <a:t>Responsabilidad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Valores sólidos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Negociación: gana-gana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Pensamiento estratégico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Seguridad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Relaciones interpersonales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Hacer lo justo: justicia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Hace las cosas con el corazón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Asertividad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Empatía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Actitud positiva y retroalimentación positiva: resaltar lo positivo de su equipo</a:t>
                      </a:r>
                      <a:br>
                        <a:rPr lang="es-MX" sz="1600" u="none" strike="noStrike">
                          <a:effectLst/>
                        </a:rPr>
                      </a:br>
                      <a:r>
                        <a:rPr lang="es-MX" sz="1600" u="none" strike="noStrike">
                          <a:effectLst/>
                        </a:rPr>
                        <a:t>Pureza, honestidad</a:t>
                      </a:r>
                      <a:endParaRPr lang="es-MX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600" u="none" strike="noStrike" dirty="0">
                          <a:effectLst/>
                        </a:rPr>
                        <a:t>Desarrollar mayor confianza en sí misma: identificar y reconocer sus fortalezas y potencialidades.</a:t>
                      </a:r>
                      <a:br>
                        <a:rPr lang="es-MX" sz="1600" u="none" strike="noStrike" dirty="0">
                          <a:effectLst/>
                        </a:rPr>
                      </a:br>
                      <a:r>
                        <a:rPr lang="es-MX" sz="1600" u="none" strike="noStrike" dirty="0">
                          <a:effectLst/>
                        </a:rPr>
                        <a:t/>
                      </a:r>
                      <a:br>
                        <a:rPr lang="es-MX" sz="1600" u="none" strike="noStrike" dirty="0">
                          <a:effectLst/>
                        </a:rPr>
                      </a:br>
                      <a:r>
                        <a:rPr lang="es-MX" sz="1600" u="none" strike="noStrike" dirty="0">
                          <a:effectLst/>
                        </a:rPr>
                        <a:t>Ser más recursiva: buscar más aliados estratégicos para el desarrollo de su proyecto de consultoría.</a:t>
                      </a:r>
                      <a:br>
                        <a:rPr lang="es-MX" sz="1600" u="none" strike="noStrike" dirty="0">
                          <a:effectLst/>
                        </a:rPr>
                      </a:br>
                      <a:r>
                        <a:rPr lang="es-MX" sz="1600" u="none" strike="noStrike" dirty="0">
                          <a:effectLst/>
                        </a:rPr>
                        <a:t/>
                      </a:r>
                      <a:br>
                        <a:rPr lang="es-MX" sz="1600" u="none" strike="noStrike" dirty="0">
                          <a:effectLst/>
                        </a:rPr>
                      </a:br>
                      <a:r>
                        <a:rPr lang="es-MX" sz="1600" u="none" strike="noStrike" dirty="0">
                          <a:effectLst/>
                        </a:rPr>
                        <a:t>Adquirir mayor conocimiento y habilidades en herramientas tecnológicas para aprovecharlas en su proyecto.</a:t>
                      </a:r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013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22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1705</TotalTime>
  <Words>50</Words>
  <Application>Microsoft Office PowerPoint</Application>
  <PresentationFormat>Panorámica</PresentationFormat>
  <Paragraphs>13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Número de práctica: 12 Actividad: Foto entrevista Nombre del coach: Carolina Gómez Nombre del coachee: Isabel Navarro Fecha: 19/08/2020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134</cp:revision>
  <dcterms:created xsi:type="dcterms:W3CDTF">2020-04-26T16:46:30Z</dcterms:created>
  <dcterms:modified xsi:type="dcterms:W3CDTF">2020-08-20T11:55:21Z</dcterms:modified>
</cp:coreProperties>
</file>