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0" r:id="rId3"/>
    <p:sldId id="277" r:id="rId4"/>
    <p:sldId id="274" r:id="rId5"/>
    <p:sldId id="272" r:id="rId6"/>
    <p:sldId id="273" r:id="rId7"/>
    <p:sldId id="276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 smtClean="0"/>
              <a:t>11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Foto entrevista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smtClean="0"/>
              <a:t>Carolina Gómez</a:t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smtClean="0"/>
              <a:t>Ana Luisa Barreto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15/08/2020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142" y="1651771"/>
            <a:ext cx="4999635" cy="421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50" y="1321393"/>
            <a:ext cx="6896100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8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2743" y="4519748"/>
            <a:ext cx="6556744" cy="18879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112" y="2704013"/>
            <a:ext cx="5785528" cy="166592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57" y="1040401"/>
            <a:ext cx="5238614" cy="156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628" y="1750558"/>
            <a:ext cx="714375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 IDENTIFICADA</a:t>
            </a:r>
          </a:p>
          <a:p>
            <a:pPr algn="ctr"/>
            <a:r>
              <a:rPr lang="es-CO" sz="4000" b="1" dirty="0" smtClean="0"/>
              <a:t>POR EL COACHEE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898" y="1849346"/>
            <a:ext cx="378142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5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CONCLUSIONES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344925"/>
              </p:ext>
            </p:extLst>
          </p:nvPr>
        </p:nvGraphicFramePr>
        <p:xfrm>
          <a:off x="2178957" y="2014855"/>
          <a:ext cx="7304677" cy="3585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85374">
                  <a:extLst>
                    <a:ext uri="{9D8B030D-6E8A-4147-A177-3AD203B41FA5}">
                      <a16:colId xmlns:a16="http://schemas.microsoft.com/office/drawing/2014/main" val="2078491706"/>
                    </a:ext>
                  </a:extLst>
                </a:gridCol>
                <a:gridCol w="4219303">
                  <a:extLst>
                    <a:ext uri="{9D8B030D-6E8A-4147-A177-3AD203B41FA5}">
                      <a16:colId xmlns:a16="http://schemas.microsoft.com/office/drawing/2014/main" val="29674967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Áreas de Fortaleza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800" u="none" strike="noStrike">
                          <a:effectLst/>
                        </a:rPr>
                        <a:t>Oportunidades de crecimiento y desarrollo</a:t>
                      </a:r>
                      <a:endParaRPr lang="es-MX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956262"/>
                  </a:ext>
                </a:extLst>
              </a:tr>
              <a:tr h="2105025">
                <a:tc>
                  <a:txBody>
                    <a:bodyPr/>
                    <a:lstStyle/>
                    <a:p>
                      <a:pPr algn="l" fontAlgn="t"/>
                      <a:r>
                        <a:rPr lang="es-MX" sz="1800" u="none" strike="noStrike" dirty="0">
                          <a:effectLst/>
                        </a:rPr>
                        <a:t>Capacidad de asumir riesgos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Valentía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Agilidad para pensar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Aprendizaje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Investigación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Proactividad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Dinamismo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Recursividad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Liderazgo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Disciplina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Compromiso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800" u="none" strike="noStrike" dirty="0">
                          <a:effectLst/>
                        </a:rPr>
                        <a:t>Le falta tomar decisiones con mayor seguridad y rapidez.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La honestidad consigo misma para poder definir realmente qué quiere en su vida, en el ámbito personal específicamente.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Seguir capacitándose en temas que pueden fortalecerla a nivel laboral.</a:t>
                      </a:r>
                      <a:br>
                        <a:rPr lang="es-MX" sz="1800" u="none" strike="noStrike" dirty="0">
                          <a:effectLst/>
                        </a:rPr>
                      </a:br>
                      <a:r>
                        <a:rPr lang="es-MX" sz="1800" u="none" strike="noStrike" dirty="0">
                          <a:effectLst/>
                        </a:rPr>
                        <a:t>Capacitarse en sistemas e inglés.</a:t>
                      </a:r>
                      <a:endParaRPr lang="es-MX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8842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22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52</Words>
  <Application>Microsoft Office PowerPoint</Application>
  <PresentationFormat>Panorámica</PresentationFormat>
  <Paragraphs>14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Número de práctica: 11 Actividad: Foto entrevista Nombre del coach: Carolina Gómez Nombre del coachee: Ana Luisa Barreto Fecha: 15/08/2020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133</cp:revision>
  <dcterms:created xsi:type="dcterms:W3CDTF">2020-04-26T16:46:30Z</dcterms:created>
  <dcterms:modified xsi:type="dcterms:W3CDTF">2020-08-15T14:45:24Z</dcterms:modified>
</cp:coreProperties>
</file>