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70" r:id="rId3"/>
    <p:sldId id="274" r:id="rId4"/>
    <p:sldId id="272" r:id="rId5"/>
    <p:sldId id="273" r:id="rId6"/>
    <p:sldId id="276" r:id="rId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Ivon Julieth Paez Gallego" initials="IJPG" lastIdx="0" clrIdx="0">
    <p:extLst>
      <p:ext uri="{19B8F6BF-5375-455C-9EA6-DF929625EA0E}">
        <p15:presenceInfo xmlns:p15="http://schemas.microsoft.com/office/powerpoint/2012/main" userId="S-1-5-21-2138399065-3625604985-2387951368-253530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87" autoAdjust="0"/>
    <p:restoredTop sz="94660"/>
  </p:normalViewPr>
  <p:slideViewPr>
    <p:cSldViewPr snapToGrid="0">
      <p:cViewPr varScale="1">
        <p:scale>
          <a:sx n="73" d="100"/>
          <a:sy n="73" d="100"/>
        </p:scale>
        <p:origin x="45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smtClean="0"/>
              <a:t>Haga clic para modificar el estilo de título del patrón</a:t>
            </a:r>
            <a:endParaRPr lang="es-CO"/>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smtClean="0"/>
              <a:t>Haga clic para editar el estilo de subtítulo del patrón</a:t>
            </a:r>
            <a:endParaRPr lang="es-CO"/>
          </a:p>
        </p:txBody>
      </p:sp>
      <p:sp>
        <p:nvSpPr>
          <p:cNvPr id="4" name="Marcador de fecha 3"/>
          <p:cNvSpPr>
            <a:spLocks noGrp="1"/>
          </p:cNvSpPr>
          <p:nvPr>
            <p:ph type="dt" sz="half" idx="10"/>
          </p:nvPr>
        </p:nvSpPr>
        <p:spPr/>
        <p:txBody>
          <a:bodyPr/>
          <a:lstStyle/>
          <a:p>
            <a:fld id="{C7CBFBD1-4809-43FF-B0EE-4DB62E480961}" type="datetimeFigureOut">
              <a:rPr lang="es-CO" smtClean="0"/>
              <a:t>14/08/2020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375504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idx="1"/>
          </p:nvPr>
        </p:nvSpPr>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7CBFBD1-4809-43FF-B0EE-4DB62E480961}" type="datetimeFigureOut">
              <a:rPr lang="es-CO" smtClean="0"/>
              <a:t>14/08/2020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16120173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smtClean="0"/>
              <a:t>Editar el estilo de texto del patrón</a:t>
            </a:r>
          </a:p>
        </p:txBody>
      </p:sp>
      <p:sp>
        <p:nvSpPr>
          <p:cNvPr id="4" name="Marcador de fecha 3"/>
          <p:cNvSpPr>
            <a:spLocks noGrp="1"/>
          </p:cNvSpPr>
          <p:nvPr>
            <p:ph type="dt" sz="half" idx="10"/>
          </p:nvPr>
        </p:nvSpPr>
        <p:spPr/>
        <p:txBody>
          <a:bodyPr/>
          <a:lstStyle/>
          <a:p>
            <a:fld id="{C7CBFBD1-4809-43FF-B0EE-4DB62E480961}" type="datetimeFigureOut">
              <a:rPr lang="es-CO" smtClean="0"/>
              <a:t>14/08/2020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32774935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contenido 2"/>
          <p:cNvSpPr>
            <a:spLocks noGrp="1"/>
          </p:cNvSpPr>
          <p:nvPr>
            <p:ph sz="half" idx="1"/>
          </p:nvPr>
        </p:nvSpPr>
        <p:spPr>
          <a:xfrm>
            <a:off x="838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contenido 3"/>
          <p:cNvSpPr>
            <a:spLocks noGrp="1"/>
          </p:cNvSpPr>
          <p:nvPr>
            <p:ph sz="half" idx="2"/>
          </p:nvPr>
        </p:nvSpPr>
        <p:spPr>
          <a:xfrm>
            <a:off x="6172200" y="1825625"/>
            <a:ext cx="5181600" cy="435133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fecha 4"/>
          <p:cNvSpPr>
            <a:spLocks noGrp="1"/>
          </p:cNvSpPr>
          <p:nvPr>
            <p:ph type="dt" sz="half" idx="10"/>
          </p:nvPr>
        </p:nvSpPr>
        <p:spPr/>
        <p:txBody>
          <a:bodyPr/>
          <a:lstStyle/>
          <a:p>
            <a:fld id="{C7CBFBD1-4809-43FF-B0EE-4DB62E480961}" type="datetimeFigureOut">
              <a:rPr lang="es-CO" smtClean="0"/>
              <a:t>14/08/2020</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906678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Editar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7" name="Marcador de fecha 6"/>
          <p:cNvSpPr>
            <a:spLocks noGrp="1"/>
          </p:cNvSpPr>
          <p:nvPr>
            <p:ph type="dt" sz="half" idx="10"/>
          </p:nvPr>
        </p:nvSpPr>
        <p:spPr/>
        <p:txBody>
          <a:bodyPr/>
          <a:lstStyle/>
          <a:p>
            <a:fld id="{C7CBFBD1-4809-43FF-B0EE-4DB62E480961}" type="datetimeFigureOut">
              <a:rPr lang="es-CO" smtClean="0"/>
              <a:t>14/08/2020</a:t>
            </a:fld>
            <a:endParaRPr lang="es-CO"/>
          </a:p>
        </p:txBody>
      </p:sp>
      <p:sp>
        <p:nvSpPr>
          <p:cNvPr id="8" name="Marcador de pie de página 7"/>
          <p:cNvSpPr>
            <a:spLocks noGrp="1"/>
          </p:cNvSpPr>
          <p:nvPr>
            <p:ph type="ftr" sz="quarter" idx="11"/>
          </p:nvPr>
        </p:nvSpPr>
        <p:spPr/>
        <p:txBody>
          <a:bodyPr/>
          <a:lstStyle/>
          <a:p>
            <a:endParaRPr lang="es-CO"/>
          </a:p>
        </p:txBody>
      </p:sp>
      <p:sp>
        <p:nvSpPr>
          <p:cNvPr id="9" name="Marcador de número de diapositiva 8"/>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9936321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fecha 2"/>
          <p:cNvSpPr>
            <a:spLocks noGrp="1"/>
          </p:cNvSpPr>
          <p:nvPr>
            <p:ph type="dt" sz="half" idx="10"/>
          </p:nvPr>
        </p:nvSpPr>
        <p:spPr/>
        <p:txBody>
          <a:bodyPr/>
          <a:lstStyle/>
          <a:p>
            <a:fld id="{C7CBFBD1-4809-43FF-B0EE-4DB62E480961}" type="datetimeFigureOut">
              <a:rPr lang="es-CO" smtClean="0"/>
              <a:t>14/08/2020</a:t>
            </a:fld>
            <a:endParaRPr lang="es-CO"/>
          </a:p>
        </p:txBody>
      </p:sp>
      <p:sp>
        <p:nvSpPr>
          <p:cNvPr id="4" name="Marcador de pie de página 3"/>
          <p:cNvSpPr>
            <a:spLocks noGrp="1"/>
          </p:cNvSpPr>
          <p:nvPr>
            <p:ph type="ftr" sz="quarter" idx="11"/>
          </p:nvPr>
        </p:nvSpPr>
        <p:spPr/>
        <p:txBody>
          <a:bodyPr/>
          <a:lstStyle/>
          <a:p>
            <a:endParaRPr lang="es-CO"/>
          </a:p>
        </p:txBody>
      </p:sp>
      <p:sp>
        <p:nvSpPr>
          <p:cNvPr id="5" name="Marcador de número de diapositiva 4"/>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24653202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C7CBFBD1-4809-43FF-B0EE-4DB62E480961}" type="datetimeFigureOut">
              <a:rPr lang="es-CO" smtClean="0"/>
              <a:t>14/08/2020</a:t>
            </a:fld>
            <a:endParaRPr lang="es-CO"/>
          </a:p>
        </p:txBody>
      </p:sp>
      <p:sp>
        <p:nvSpPr>
          <p:cNvPr id="3" name="Marcador de pie de página 2"/>
          <p:cNvSpPr>
            <a:spLocks noGrp="1"/>
          </p:cNvSpPr>
          <p:nvPr>
            <p:ph type="ftr" sz="quarter" idx="11"/>
          </p:nvPr>
        </p:nvSpPr>
        <p:spPr/>
        <p:txBody>
          <a:bodyPr/>
          <a:lstStyle/>
          <a:p>
            <a:endParaRPr lang="es-CO"/>
          </a:p>
        </p:txBody>
      </p:sp>
      <p:sp>
        <p:nvSpPr>
          <p:cNvPr id="4" name="Marcador de número de diapositiva 3"/>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15985991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C7CBFBD1-4809-43FF-B0EE-4DB62E480961}" type="datetimeFigureOut">
              <a:rPr lang="es-CO" smtClean="0"/>
              <a:t>14/08/2020</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40259500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smtClean="0"/>
              <a:t>Haga clic para modificar el estilo de título del patrón</a:t>
            </a:r>
            <a:endParaRPr lang="es-CO"/>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smtClean="0"/>
              <a:t>Editar el estilo de texto del patrón</a:t>
            </a:r>
          </a:p>
        </p:txBody>
      </p:sp>
      <p:sp>
        <p:nvSpPr>
          <p:cNvPr id="5" name="Marcador de fecha 4"/>
          <p:cNvSpPr>
            <a:spLocks noGrp="1"/>
          </p:cNvSpPr>
          <p:nvPr>
            <p:ph type="dt" sz="half" idx="10"/>
          </p:nvPr>
        </p:nvSpPr>
        <p:spPr/>
        <p:txBody>
          <a:bodyPr/>
          <a:lstStyle/>
          <a:p>
            <a:fld id="{C7CBFBD1-4809-43FF-B0EE-4DB62E480961}" type="datetimeFigureOut">
              <a:rPr lang="es-CO" smtClean="0"/>
              <a:t>14/08/2020</a:t>
            </a:fld>
            <a:endParaRPr lang="es-CO"/>
          </a:p>
        </p:txBody>
      </p:sp>
      <p:sp>
        <p:nvSpPr>
          <p:cNvPr id="6" name="Marcador de pie de página 5"/>
          <p:cNvSpPr>
            <a:spLocks noGrp="1"/>
          </p:cNvSpPr>
          <p:nvPr>
            <p:ph type="ftr" sz="quarter" idx="11"/>
          </p:nvPr>
        </p:nvSpPr>
        <p:spPr/>
        <p:txBody>
          <a:bodyPr/>
          <a:lstStyle/>
          <a:p>
            <a:endParaRPr lang="es-CO"/>
          </a:p>
        </p:txBody>
      </p:sp>
      <p:sp>
        <p:nvSpPr>
          <p:cNvPr id="7" name="Marcador de número de diapositiva 6"/>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206526828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7CBFBD1-4809-43FF-B0EE-4DB62E480961}" type="datetimeFigureOut">
              <a:rPr lang="es-CO" smtClean="0"/>
              <a:t>14/08/2020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8773209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smtClean="0"/>
              <a:t>Haga clic para modificar el estilo de título del patrón</a:t>
            </a:r>
            <a:endParaRPr lang="es-CO"/>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10"/>
          </p:nvPr>
        </p:nvSpPr>
        <p:spPr/>
        <p:txBody>
          <a:bodyPr/>
          <a:lstStyle/>
          <a:p>
            <a:fld id="{C7CBFBD1-4809-43FF-B0EE-4DB62E480961}" type="datetimeFigureOut">
              <a:rPr lang="es-CO" smtClean="0"/>
              <a:t>14/08/2020</a:t>
            </a:fld>
            <a:endParaRPr lang="es-CO"/>
          </a:p>
        </p:txBody>
      </p:sp>
      <p:sp>
        <p:nvSpPr>
          <p:cNvPr id="5" name="Marcador de pie de página 4"/>
          <p:cNvSpPr>
            <a:spLocks noGrp="1"/>
          </p:cNvSpPr>
          <p:nvPr>
            <p:ph type="ftr" sz="quarter" idx="11"/>
          </p:nvPr>
        </p:nvSpPr>
        <p:spPr/>
        <p:txBody>
          <a:bodyPr/>
          <a:lstStyle/>
          <a:p>
            <a:endParaRPr lang="es-CO"/>
          </a:p>
        </p:txBody>
      </p:sp>
      <p:sp>
        <p:nvSpPr>
          <p:cNvPr id="6" name="Marcador de número de diapositiva 5"/>
          <p:cNvSpPr>
            <a:spLocks noGrp="1"/>
          </p:cNvSpPr>
          <p:nvPr>
            <p:ph type="sldNum" sz="quarter" idx="12"/>
          </p:nvPr>
        </p:nvSpPr>
        <p:spPr/>
        <p:txBody>
          <a:bodyPr/>
          <a:lstStyle/>
          <a:p>
            <a:fld id="{D275E231-03E7-4685-ADD0-6ACEE6A71599}" type="slidenum">
              <a:rPr lang="es-CO" smtClean="0"/>
              <a:t>‹Nº›</a:t>
            </a:fld>
            <a:endParaRPr lang="es-CO"/>
          </a:p>
        </p:txBody>
      </p:sp>
    </p:spTree>
    <p:extLst>
      <p:ext uri="{BB962C8B-B14F-4D97-AF65-F5344CB8AC3E}">
        <p14:creationId xmlns:p14="http://schemas.microsoft.com/office/powerpoint/2010/main" val="2561452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smtClean="0"/>
              <a:t>Haga clic para modificar el estilo de título del patrón</a:t>
            </a:r>
            <a:endParaRPr lang="es-CO"/>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smtClean="0"/>
              <a:t>Editar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CO"/>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CBFBD1-4809-43FF-B0EE-4DB62E480961}" type="datetimeFigureOut">
              <a:rPr lang="es-CO" smtClean="0"/>
              <a:t>14/08/2020</a:t>
            </a:fld>
            <a:endParaRPr lang="es-CO"/>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75E231-03E7-4685-ADD0-6ACEE6A71599}" type="slidenum">
              <a:rPr lang="es-CO" smtClean="0"/>
              <a:t>‹Nº›</a:t>
            </a:fld>
            <a:endParaRPr lang="es-CO"/>
          </a:p>
        </p:txBody>
      </p:sp>
    </p:spTree>
    <p:extLst>
      <p:ext uri="{BB962C8B-B14F-4D97-AF65-F5344CB8AC3E}">
        <p14:creationId xmlns:p14="http://schemas.microsoft.com/office/powerpoint/2010/main" val="79342933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175657" y="3569242"/>
            <a:ext cx="10110652" cy="2387600"/>
          </a:xfrm>
        </p:spPr>
        <p:txBody>
          <a:bodyPr>
            <a:normAutofit fontScale="90000"/>
          </a:bodyPr>
          <a:lstStyle/>
          <a:p>
            <a:pPr algn="l"/>
            <a:r>
              <a:rPr lang="es-CO" sz="4400" b="1" dirty="0" smtClean="0"/>
              <a:t>Número de práctica: </a:t>
            </a:r>
            <a:r>
              <a:rPr lang="es-CO" sz="4400" dirty="0" smtClean="0"/>
              <a:t>10</a:t>
            </a:r>
            <a:r>
              <a:rPr lang="es-CO" sz="4400" b="1" dirty="0" smtClean="0"/>
              <a:t/>
            </a:r>
            <a:br>
              <a:rPr lang="es-CO" sz="4400" b="1" dirty="0" smtClean="0"/>
            </a:br>
            <a:r>
              <a:rPr lang="es-CO" sz="4400" b="1" dirty="0" smtClean="0"/>
              <a:t>Actividad: </a:t>
            </a:r>
            <a:r>
              <a:rPr lang="es-CO" sz="4400" dirty="0" smtClean="0"/>
              <a:t>Semáforo de entrevista laboral</a:t>
            </a:r>
            <a:r>
              <a:rPr lang="es-CO" sz="4400" b="1" dirty="0" smtClean="0"/>
              <a:t/>
            </a:r>
            <a:br>
              <a:rPr lang="es-CO" sz="4400" b="1" dirty="0" smtClean="0"/>
            </a:br>
            <a:r>
              <a:rPr lang="es-CO" sz="4400" b="1" dirty="0" smtClean="0"/>
              <a:t>Nombre del coach: </a:t>
            </a:r>
            <a:r>
              <a:rPr lang="es-CO" sz="4400" dirty="0" smtClean="0"/>
              <a:t>Carolina Gómez</a:t>
            </a:r>
            <a:br>
              <a:rPr lang="es-CO" sz="4400" dirty="0" smtClean="0"/>
            </a:br>
            <a:r>
              <a:rPr lang="es-CO" sz="4400" b="1" dirty="0" smtClean="0"/>
              <a:t>Nombre del </a:t>
            </a:r>
            <a:r>
              <a:rPr lang="es-CO" sz="4400" b="1" dirty="0" err="1" smtClean="0"/>
              <a:t>coachee</a:t>
            </a:r>
            <a:r>
              <a:rPr lang="es-CO" sz="4400" b="1" dirty="0" smtClean="0"/>
              <a:t>: </a:t>
            </a:r>
            <a:r>
              <a:rPr lang="es-CO" sz="4400" dirty="0" smtClean="0"/>
              <a:t>Carlos Enrique Gómez</a:t>
            </a:r>
            <a:r>
              <a:rPr lang="es-CO" sz="4400" b="1" dirty="0" smtClean="0"/>
              <a:t/>
            </a:r>
            <a:br>
              <a:rPr lang="es-CO" sz="4400" b="1" dirty="0" smtClean="0"/>
            </a:br>
            <a:r>
              <a:rPr lang="es-CO" sz="4400" b="1" dirty="0" smtClean="0"/>
              <a:t>Fecha: </a:t>
            </a:r>
            <a:r>
              <a:rPr lang="es-CO" sz="4400" dirty="0" smtClean="0"/>
              <a:t>13/08/2020</a:t>
            </a:r>
            <a:r>
              <a:rPr lang="es-CO" dirty="0" smtClean="0"/>
              <a:t/>
            </a:r>
            <a:br>
              <a:rPr lang="es-CO" dirty="0" smtClean="0"/>
            </a:br>
            <a:endParaRPr lang="es-CO" dirty="0"/>
          </a:p>
        </p:txBody>
      </p:sp>
      <p:sp>
        <p:nvSpPr>
          <p:cNvPr id="5" name="Rectángulo 4"/>
          <p:cNvSpPr/>
          <p:nvPr/>
        </p:nvSpPr>
        <p:spPr>
          <a:xfrm>
            <a:off x="3048000" y="336508"/>
            <a:ext cx="6096000" cy="984885"/>
          </a:xfrm>
          <a:prstGeom prst="rect">
            <a:avLst/>
          </a:prstGeom>
        </p:spPr>
        <p:txBody>
          <a:bodyPr>
            <a:spAutoFit/>
          </a:bodyPr>
          <a:lstStyle/>
          <a:p>
            <a:pPr algn="ctr"/>
            <a:r>
              <a:rPr lang="es-CO" sz="4000" b="1" dirty="0" smtClean="0"/>
              <a:t>COACHING PLAY</a:t>
            </a:r>
            <a:r>
              <a:rPr lang="es-CO" dirty="0"/>
              <a:t/>
            </a:r>
            <a:br>
              <a:rPr lang="es-CO" dirty="0"/>
            </a:br>
            <a:endParaRPr lang="en-US" dirty="0"/>
          </a:p>
        </p:txBody>
      </p:sp>
    </p:spTree>
    <p:extLst>
      <p:ext uri="{BB962C8B-B14F-4D97-AF65-F5344CB8AC3E}">
        <p14:creationId xmlns:p14="http://schemas.microsoft.com/office/powerpoint/2010/main" val="37085625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3048000" y="336508"/>
            <a:ext cx="6096000" cy="984885"/>
          </a:xfrm>
          <a:prstGeom prst="rect">
            <a:avLst/>
          </a:prstGeom>
        </p:spPr>
        <p:txBody>
          <a:bodyPr>
            <a:spAutoFit/>
          </a:bodyPr>
          <a:lstStyle/>
          <a:p>
            <a:pPr algn="ctr"/>
            <a:r>
              <a:rPr lang="es-CO" sz="4000" b="1" dirty="0" smtClean="0"/>
              <a:t>FOTOS DE LA SESIÓN</a:t>
            </a:r>
            <a:r>
              <a:rPr lang="es-CO" dirty="0"/>
              <a:t/>
            </a:r>
            <a:br>
              <a:rPr lang="es-CO" dirty="0"/>
            </a:br>
            <a:endParaRPr lang="en-US" dirty="0"/>
          </a:p>
        </p:txBody>
      </p:sp>
      <p:pic>
        <p:nvPicPr>
          <p:cNvPr id="2" name="Imagen 1"/>
          <p:cNvPicPr>
            <a:picLocks noChangeAspect="1"/>
          </p:cNvPicPr>
          <p:nvPr/>
        </p:nvPicPr>
        <p:blipFill>
          <a:blip r:embed="rId2"/>
          <a:stretch>
            <a:fillRect/>
          </a:stretch>
        </p:blipFill>
        <p:spPr>
          <a:xfrm>
            <a:off x="2333625" y="1219472"/>
            <a:ext cx="7524750" cy="5124450"/>
          </a:xfrm>
          <a:prstGeom prst="rect">
            <a:avLst/>
          </a:prstGeom>
        </p:spPr>
      </p:pic>
    </p:spTree>
    <p:extLst>
      <p:ext uri="{BB962C8B-B14F-4D97-AF65-F5344CB8AC3E}">
        <p14:creationId xmlns:p14="http://schemas.microsoft.com/office/powerpoint/2010/main" val="19566413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3048000" y="336508"/>
            <a:ext cx="6096000" cy="984885"/>
          </a:xfrm>
          <a:prstGeom prst="rect">
            <a:avLst/>
          </a:prstGeom>
        </p:spPr>
        <p:txBody>
          <a:bodyPr>
            <a:spAutoFit/>
          </a:bodyPr>
          <a:lstStyle/>
          <a:p>
            <a:pPr algn="ctr"/>
            <a:r>
              <a:rPr lang="es-CO" sz="4000" b="1" dirty="0" smtClean="0"/>
              <a:t>FOTOS DE LA SESIÓN</a:t>
            </a:r>
            <a:r>
              <a:rPr lang="es-CO" dirty="0"/>
              <a:t/>
            </a:r>
            <a:br>
              <a:rPr lang="es-CO" dirty="0"/>
            </a:br>
            <a:endParaRPr lang="en-US" dirty="0"/>
          </a:p>
        </p:txBody>
      </p:sp>
      <p:pic>
        <p:nvPicPr>
          <p:cNvPr id="2" name="Imagen 1"/>
          <p:cNvPicPr>
            <a:picLocks noChangeAspect="1"/>
          </p:cNvPicPr>
          <p:nvPr/>
        </p:nvPicPr>
        <p:blipFill>
          <a:blip r:embed="rId2"/>
          <a:stretch>
            <a:fillRect/>
          </a:stretch>
        </p:blipFill>
        <p:spPr>
          <a:xfrm>
            <a:off x="2040391" y="1321393"/>
            <a:ext cx="2886075" cy="4905375"/>
          </a:xfrm>
          <a:prstGeom prst="rect">
            <a:avLst/>
          </a:prstGeom>
        </p:spPr>
      </p:pic>
      <p:pic>
        <p:nvPicPr>
          <p:cNvPr id="3" name="Imagen 2"/>
          <p:cNvPicPr>
            <a:picLocks noChangeAspect="1"/>
          </p:cNvPicPr>
          <p:nvPr/>
        </p:nvPicPr>
        <p:blipFill>
          <a:blip r:embed="rId3"/>
          <a:stretch>
            <a:fillRect/>
          </a:stretch>
        </p:blipFill>
        <p:spPr>
          <a:xfrm>
            <a:off x="6978151" y="1359492"/>
            <a:ext cx="2886075" cy="4829175"/>
          </a:xfrm>
          <a:prstGeom prst="rect">
            <a:avLst/>
          </a:prstGeom>
        </p:spPr>
      </p:pic>
    </p:spTree>
    <p:extLst>
      <p:ext uri="{BB962C8B-B14F-4D97-AF65-F5344CB8AC3E}">
        <p14:creationId xmlns:p14="http://schemas.microsoft.com/office/powerpoint/2010/main" val="12864719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136468" y="375696"/>
            <a:ext cx="10450286" cy="1600438"/>
          </a:xfrm>
          <a:prstGeom prst="rect">
            <a:avLst/>
          </a:prstGeom>
        </p:spPr>
        <p:txBody>
          <a:bodyPr wrap="square">
            <a:spAutoFit/>
          </a:bodyPr>
          <a:lstStyle/>
          <a:p>
            <a:pPr algn="ctr"/>
            <a:r>
              <a:rPr lang="es-CO" sz="4000" b="1" dirty="0" smtClean="0"/>
              <a:t>FORTALEZAS ENTREGADAS</a:t>
            </a:r>
          </a:p>
          <a:p>
            <a:pPr algn="ctr"/>
            <a:r>
              <a:rPr lang="es-CO" sz="4000" b="1" dirty="0" smtClean="0"/>
              <a:t>POR EL COACH</a:t>
            </a:r>
            <a:r>
              <a:rPr lang="es-CO" dirty="0"/>
              <a:t/>
            </a:r>
            <a:br>
              <a:rPr lang="es-CO" dirty="0"/>
            </a:br>
            <a:endParaRPr lang="en-US" dirty="0"/>
          </a:p>
        </p:txBody>
      </p:sp>
      <p:pic>
        <p:nvPicPr>
          <p:cNvPr id="2" name="Imagen 1"/>
          <p:cNvPicPr>
            <a:picLocks noChangeAspect="1"/>
          </p:cNvPicPr>
          <p:nvPr/>
        </p:nvPicPr>
        <p:blipFill>
          <a:blip r:embed="rId2"/>
          <a:stretch>
            <a:fillRect/>
          </a:stretch>
        </p:blipFill>
        <p:spPr>
          <a:xfrm>
            <a:off x="2459627" y="1699395"/>
            <a:ext cx="7429500" cy="5000625"/>
          </a:xfrm>
          <a:prstGeom prst="rect">
            <a:avLst/>
          </a:prstGeom>
        </p:spPr>
      </p:pic>
    </p:spTree>
    <p:extLst>
      <p:ext uri="{BB962C8B-B14F-4D97-AF65-F5344CB8AC3E}">
        <p14:creationId xmlns:p14="http://schemas.microsoft.com/office/powerpoint/2010/main" val="33056887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136468" y="375696"/>
            <a:ext cx="10450286" cy="1600438"/>
          </a:xfrm>
          <a:prstGeom prst="rect">
            <a:avLst/>
          </a:prstGeom>
        </p:spPr>
        <p:txBody>
          <a:bodyPr wrap="square">
            <a:spAutoFit/>
          </a:bodyPr>
          <a:lstStyle/>
          <a:p>
            <a:pPr algn="ctr"/>
            <a:r>
              <a:rPr lang="es-CO" sz="4000" b="1" dirty="0" smtClean="0"/>
              <a:t>FORTALEZA IDENTIFICADA</a:t>
            </a:r>
          </a:p>
          <a:p>
            <a:pPr algn="ctr"/>
            <a:r>
              <a:rPr lang="es-CO" sz="4000" b="1" dirty="0" smtClean="0"/>
              <a:t>POR EL COACHEE</a:t>
            </a:r>
            <a:r>
              <a:rPr lang="es-CO" dirty="0"/>
              <a:t/>
            </a:r>
            <a:br>
              <a:rPr lang="es-CO" dirty="0"/>
            </a:br>
            <a:endParaRPr lang="en-US" dirty="0"/>
          </a:p>
        </p:txBody>
      </p:sp>
      <p:pic>
        <p:nvPicPr>
          <p:cNvPr id="3" name="Imagen 2"/>
          <p:cNvPicPr>
            <a:picLocks noChangeAspect="1"/>
          </p:cNvPicPr>
          <p:nvPr/>
        </p:nvPicPr>
        <p:blipFill>
          <a:blip r:embed="rId2"/>
          <a:stretch>
            <a:fillRect/>
          </a:stretch>
        </p:blipFill>
        <p:spPr>
          <a:xfrm>
            <a:off x="4336119" y="1582511"/>
            <a:ext cx="4050983" cy="5024689"/>
          </a:xfrm>
          <a:prstGeom prst="rect">
            <a:avLst/>
          </a:prstGeom>
        </p:spPr>
      </p:pic>
    </p:spTree>
    <p:extLst>
      <p:ext uri="{BB962C8B-B14F-4D97-AF65-F5344CB8AC3E}">
        <p14:creationId xmlns:p14="http://schemas.microsoft.com/office/powerpoint/2010/main" val="60235040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ángulo 4"/>
          <p:cNvSpPr/>
          <p:nvPr/>
        </p:nvSpPr>
        <p:spPr>
          <a:xfrm>
            <a:off x="1136468" y="375696"/>
            <a:ext cx="10450286" cy="984885"/>
          </a:xfrm>
          <a:prstGeom prst="rect">
            <a:avLst/>
          </a:prstGeom>
        </p:spPr>
        <p:txBody>
          <a:bodyPr wrap="square">
            <a:spAutoFit/>
          </a:bodyPr>
          <a:lstStyle/>
          <a:p>
            <a:pPr algn="ctr"/>
            <a:r>
              <a:rPr lang="es-CO" sz="4000" b="1" dirty="0" smtClean="0"/>
              <a:t>CONCLUSIONES</a:t>
            </a:r>
            <a:r>
              <a:rPr lang="es-CO" dirty="0"/>
              <a:t/>
            </a:r>
            <a:br>
              <a:rPr lang="es-CO" dirty="0"/>
            </a:br>
            <a:endParaRPr lang="en-US" dirty="0"/>
          </a:p>
        </p:txBody>
      </p:sp>
      <p:graphicFrame>
        <p:nvGraphicFramePr>
          <p:cNvPr id="2" name="Tabla 1"/>
          <p:cNvGraphicFramePr>
            <a:graphicFrameLocks noGrp="1"/>
          </p:cNvGraphicFramePr>
          <p:nvPr>
            <p:extLst>
              <p:ext uri="{D42A27DB-BD31-4B8C-83A1-F6EECF244321}">
                <p14:modId xmlns:p14="http://schemas.microsoft.com/office/powerpoint/2010/main" val="2062461046"/>
              </p:ext>
            </p:extLst>
          </p:nvPr>
        </p:nvGraphicFramePr>
        <p:xfrm>
          <a:off x="939437" y="1117872"/>
          <a:ext cx="10844348" cy="5319782"/>
        </p:xfrm>
        <a:graphic>
          <a:graphicData uri="http://schemas.openxmlformats.org/drawingml/2006/table">
            <a:tbl>
              <a:tblPr>
                <a:tableStyleId>{5C22544A-7EE6-4342-B048-85BDC9FD1C3A}</a:tableStyleId>
              </a:tblPr>
              <a:tblGrid>
                <a:gridCol w="2134780">
                  <a:extLst>
                    <a:ext uri="{9D8B030D-6E8A-4147-A177-3AD203B41FA5}">
                      <a16:colId xmlns:a16="http://schemas.microsoft.com/office/drawing/2014/main" val="1180676669"/>
                    </a:ext>
                  </a:extLst>
                </a:gridCol>
                <a:gridCol w="2458909">
                  <a:extLst>
                    <a:ext uri="{9D8B030D-6E8A-4147-A177-3AD203B41FA5}">
                      <a16:colId xmlns:a16="http://schemas.microsoft.com/office/drawing/2014/main" val="985083456"/>
                    </a:ext>
                  </a:extLst>
                </a:gridCol>
                <a:gridCol w="2372288">
                  <a:extLst>
                    <a:ext uri="{9D8B030D-6E8A-4147-A177-3AD203B41FA5}">
                      <a16:colId xmlns:a16="http://schemas.microsoft.com/office/drawing/2014/main" val="3294803792"/>
                    </a:ext>
                  </a:extLst>
                </a:gridCol>
                <a:gridCol w="2011835">
                  <a:extLst>
                    <a:ext uri="{9D8B030D-6E8A-4147-A177-3AD203B41FA5}">
                      <a16:colId xmlns:a16="http://schemas.microsoft.com/office/drawing/2014/main" val="3723238206"/>
                    </a:ext>
                  </a:extLst>
                </a:gridCol>
                <a:gridCol w="1866536">
                  <a:extLst>
                    <a:ext uri="{9D8B030D-6E8A-4147-A177-3AD203B41FA5}">
                      <a16:colId xmlns:a16="http://schemas.microsoft.com/office/drawing/2014/main" val="7858292"/>
                    </a:ext>
                  </a:extLst>
                </a:gridCol>
              </a:tblGrid>
              <a:tr h="151230">
                <a:tc>
                  <a:txBody>
                    <a:bodyPr/>
                    <a:lstStyle/>
                    <a:p>
                      <a:pPr algn="ctr" fontAlgn="ctr"/>
                      <a:r>
                        <a:rPr lang="en-US" sz="1200" u="none" strike="noStrike" dirty="0" err="1">
                          <a:effectLst/>
                        </a:rPr>
                        <a:t>Rojo</a:t>
                      </a:r>
                      <a:endParaRPr lang="en-US" sz="1200" b="1" i="0" u="none" strike="noStrike" dirty="0">
                        <a:solidFill>
                          <a:srgbClr val="FFFFFF"/>
                        </a:solidFill>
                        <a:effectLst/>
                        <a:latin typeface="Calibri" panose="020F0502020204030204" pitchFamily="34" charset="0"/>
                      </a:endParaRPr>
                    </a:p>
                  </a:txBody>
                  <a:tcPr marL="8131" marR="8131" marT="8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Amarillo</a:t>
                      </a:r>
                      <a:endParaRPr lang="en-US" sz="1200" b="1" i="0" u="none" strike="noStrike">
                        <a:solidFill>
                          <a:srgbClr val="FFFFFF"/>
                        </a:solidFill>
                        <a:effectLst/>
                        <a:latin typeface="Calibri" panose="020F0502020204030204" pitchFamily="34" charset="0"/>
                      </a:endParaRPr>
                    </a:p>
                  </a:txBody>
                  <a:tcPr marL="8131" marR="8131" marT="8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Verde</a:t>
                      </a:r>
                      <a:endParaRPr lang="en-US" sz="1200" b="1" i="0" u="none" strike="noStrike">
                        <a:solidFill>
                          <a:srgbClr val="FFFFFF"/>
                        </a:solidFill>
                        <a:effectLst/>
                        <a:latin typeface="Calibri" panose="020F0502020204030204" pitchFamily="34" charset="0"/>
                      </a:endParaRPr>
                    </a:p>
                  </a:txBody>
                  <a:tcPr marL="8131" marR="8131" marT="8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Fortalezas</a:t>
                      </a:r>
                      <a:endParaRPr lang="en-US" sz="1200" b="1" i="0" u="none" strike="noStrike">
                        <a:solidFill>
                          <a:srgbClr val="FFFFFF"/>
                        </a:solidFill>
                        <a:effectLst/>
                        <a:latin typeface="Calibri" panose="020F0502020204030204" pitchFamily="34" charset="0"/>
                      </a:endParaRPr>
                    </a:p>
                  </a:txBody>
                  <a:tcPr marL="8131" marR="8131" marT="8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en-US" sz="1200" u="none" strike="noStrike">
                          <a:effectLst/>
                        </a:rPr>
                        <a:t>Oportunidades</a:t>
                      </a:r>
                      <a:endParaRPr lang="en-US" sz="1200" b="1" i="0" u="none" strike="noStrike">
                        <a:solidFill>
                          <a:srgbClr val="FFFFFF"/>
                        </a:solidFill>
                        <a:effectLst/>
                        <a:latin typeface="Calibri" panose="020F0502020204030204" pitchFamily="34" charset="0"/>
                      </a:endParaRPr>
                    </a:p>
                  </a:txBody>
                  <a:tcPr marL="8131" marR="8131" marT="8131"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820455427"/>
                  </a:ext>
                </a:extLst>
              </a:tr>
              <a:tr h="3349815">
                <a:tc>
                  <a:txBody>
                    <a:bodyPr/>
                    <a:lstStyle/>
                    <a:p>
                      <a:pPr algn="l" fontAlgn="t"/>
                      <a:r>
                        <a:rPr lang="es-MX" sz="1200" u="none" strike="noStrike" dirty="0">
                          <a:effectLst/>
                        </a:rPr>
                        <a:t>Algo que le ha pasado siempre a nivel </a:t>
                      </a:r>
                      <a:r>
                        <a:rPr lang="es-MX" sz="1200" u="none" strike="noStrike" dirty="0" err="1">
                          <a:effectLst/>
                        </a:rPr>
                        <a:t>laporal</a:t>
                      </a:r>
                      <a:r>
                        <a:rPr lang="es-MX" sz="1200" u="none" strike="noStrike" dirty="0">
                          <a:effectLst/>
                        </a:rPr>
                        <a:t> que es una situación compleja es que los jefes duran </a:t>
                      </a:r>
                      <a:r>
                        <a:rPr lang="es-MX" sz="1200" u="none" strike="noStrike" dirty="0" err="1">
                          <a:effectLst/>
                        </a:rPr>
                        <a:t>aproximadanmente</a:t>
                      </a:r>
                      <a:r>
                        <a:rPr lang="es-MX" sz="1200" u="none" strike="noStrike" dirty="0">
                          <a:effectLst/>
                        </a:rPr>
                        <a:t> un año, entonces siempre está trabajando, ha logrado un trabajo en equipo bueno, una buena comunicación y en ese momento cambian a los jefes e inician siempre desde cero. Esto ha implicado una adaptación al cambio constante, capacidad de comunicación, de solución de problemas, recursividad.</a:t>
                      </a:r>
                      <a:br>
                        <a:rPr lang="es-MX" sz="1200" u="none" strike="noStrike" dirty="0">
                          <a:effectLst/>
                        </a:rPr>
                      </a:br>
                      <a:r>
                        <a:rPr lang="es-MX" sz="1200" u="none" strike="noStrike" dirty="0">
                          <a:effectLst/>
                        </a:rPr>
                        <a:t/>
                      </a:r>
                      <a:br>
                        <a:rPr lang="es-MX" sz="1200" u="none" strike="noStrike" dirty="0">
                          <a:effectLst/>
                        </a:rPr>
                      </a:br>
                      <a:r>
                        <a:rPr lang="es-MX" sz="1200" u="none" strike="noStrike" dirty="0">
                          <a:effectLst/>
                        </a:rPr>
                        <a:t>La situación más </a:t>
                      </a:r>
                      <a:r>
                        <a:rPr lang="es-MX" sz="1200" u="none" strike="noStrike" dirty="0" err="1">
                          <a:effectLst/>
                        </a:rPr>
                        <a:t>dificil</a:t>
                      </a:r>
                      <a:r>
                        <a:rPr lang="es-MX" sz="1200" u="none" strike="noStrike" dirty="0">
                          <a:effectLst/>
                        </a:rPr>
                        <a:t> que ha enfrentado es el quedarse sin trabajo y estar un año en el proceso de búsqueda. El ver como se tocan puertas, se presentan procesos de selección y no se avanza. Pero esto le mostró la capacidad que tiene de persistir, de buscar opciones y ser </a:t>
                      </a:r>
                      <a:r>
                        <a:rPr lang="es-MX" sz="1200" u="none" strike="noStrike" dirty="0" err="1">
                          <a:effectLst/>
                        </a:rPr>
                        <a:t>recvursivo</a:t>
                      </a:r>
                      <a:r>
                        <a:rPr lang="es-MX" sz="1200" u="none" strike="noStrike" dirty="0">
                          <a:effectLst/>
                        </a:rPr>
                        <a:t>, de fortalecer sus </a:t>
                      </a:r>
                      <a:r>
                        <a:rPr lang="es-MX" sz="1200" u="none" strike="noStrike" dirty="0" err="1">
                          <a:effectLst/>
                        </a:rPr>
                        <a:t>habiolidades</a:t>
                      </a:r>
                      <a:r>
                        <a:rPr lang="es-MX" sz="1200" u="none" strike="noStrike" dirty="0">
                          <a:effectLst/>
                        </a:rPr>
                        <a:t> y mostrarlas de manera adecuada y las habilidades de comunicación.  </a:t>
                      </a:r>
                      <a:endParaRPr lang="es-MX" sz="1200" b="0" i="0" u="none" strike="noStrike" dirty="0">
                        <a:solidFill>
                          <a:srgbClr val="000000"/>
                        </a:solidFill>
                        <a:effectLst/>
                        <a:latin typeface="Calibri" panose="020F0502020204030204" pitchFamily="34" charset="0"/>
                      </a:endParaRPr>
                    </a:p>
                  </a:txBody>
                  <a:tcPr marL="8131" marR="8131" marT="8131"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dirty="0">
                          <a:effectLst/>
                        </a:rPr>
                        <a:t>Estaría dispuesto a negociar:</a:t>
                      </a:r>
                      <a:br>
                        <a:rPr lang="es-MX" sz="1200" u="none" strike="noStrike" dirty="0">
                          <a:effectLst/>
                        </a:rPr>
                      </a:br>
                      <a:r>
                        <a:rPr lang="es-MX" sz="1200" u="none" strike="noStrike" dirty="0">
                          <a:effectLst/>
                        </a:rPr>
                        <a:t>El salario dependiendo de cuáles son las funciones y la complejidad del cargo.</a:t>
                      </a:r>
                      <a:br>
                        <a:rPr lang="es-MX" sz="1200" u="none" strike="noStrike" dirty="0">
                          <a:effectLst/>
                        </a:rPr>
                      </a:br>
                      <a:r>
                        <a:rPr lang="es-MX" sz="1200" u="none" strike="noStrike" dirty="0">
                          <a:effectLst/>
                        </a:rPr>
                        <a:t>El horario de trabajo si se requiere un horario flexible se podría negociar la hora de entrada y salida</a:t>
                      </a:r>
                      <a:endParaRPr lang="es-MX" sz="1200" b="0" i="0" u="none" strike="noStrike" dirty="0">
                        <a:solidFill>
                          <a:srgbClr val="000000"/>
                        </a:solidFill>
                        <a:effectLst/>
                        <a:latin typeface="Calibri" panose="020F0502020204030204" pitchFamily="34" charset="0"/>
                      </a:endParaRPr>
                    </a:p>
                  </a:txBody>
                  <a:tcPr marL="8131" marR="8131" marT="8131"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dirty="0">
                          <a:effectLst/>
                        </a:rPr>
                        <a:t>En los últimos trabajos ha aprendido habilidades blandas:</a:t>
                      </a:r>
                      <a:br>
                        <a:rPr lang="es-MX" sz="1200" u="none" strike="noStrike" dirty="0">
                          <a:effectLst/>
                        </a:rPr>
                      </a:br>
                      <a:r>
                        <a:rPr lang="es-MX" sz="1200" u="none" strike="noStrike" dirty="0">
                          <a:effectLst/>
                        </a:rPr>
                        <a:t>Comunicación asertiva</a:t>
                      </a:r>
                      <a:br>
                        <a:rPr lang="es-MX" sz="1200" u="none" strike="noStrike" dirty="0">
                          <a:effectLst/>
                        </a:rPr>
                      </a:br>
                      <a:r>
                        <a:rPr lang="es-MX" sz="1200" u="none" strike="noStrike" dirty="0">
                          <a:effectLst/>
                        </a:rPr>
                        <a:t>Vender propuestas </a:t>
                      </a:r>
                      <a:r>
                        <a:rPr lang="es-MX" sz="1200" u="none" strike="noStrike" dirty="0" err="1">
                          <a:effectLst/>
                        </a:rPr>
                        <a:t>rapidamente</a:t>
                      </a:r>
                      <a:r>
                        <a:rPr lang="es-MX" sz="1200" u="none" strike="noStrike" dirty="0">
                          <a:effectLst/>
                        </a:rPr>
                        <a:t/>
                      </a:r>
                      <a:br>
                        <a:rPr lang="es-MX" sz="1200" u="none" strike="noStrike" dirty="0">
                          <a:effectLst/>
                        </a:rPr>
                      </a:br>
                      <a:r>
                        <a:rPr lang="es-MX" sz="1200" u="none" strike="noStrike" dirty="0">
                          <a:effectLst/>
                        </a:rPr>
                        <a:t>Expresión oral y escrita</a:t>
                      </a:r>
                      <a:br>
                        <a:rPr lang="es-MX" sz="1200" u="none" strike="noStrike" dirty="0">
                          <a:effectLst/>
                        </a:rPr>
                      </a:br>
                      <a:r>
                        <a:rPr lang="es-MX" sz="1200" u="none" strike="noStrike" dirty="0">
                          <a:effectLst/>
                        </a:rPr>
                        <a:t>Redacción de comunicados a nivel gerencial y operativo</a:t>
                      </a:r>
                      <a:endParaRPr lang="es-MX" sz="1200" b="0" i="0" u="none" strike="noStrike" dirty="0">
                        <a:solidFill>
                          <a:srgbClr val="000000"/>
                        </a:solidFill>
                        <a:effectLst/>
                        <a:latin typeface="Calibri" panose="020F0502020204030204" pitchFamily="34" charset="0"/>
                      </a:endParaRPr>
                    </a:p>
                  </a:txBody>
                  <a:tcPr marL="8131" marR="8131" marT="8131"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dirty="0">
                          <a:effectLst/>
                        </a:rPr>
                        <a:t>Capacidad de adaptación</a:t>
                      </a:r>
                      <a:br>
                        <a:rPr lang="es-MX" sz="1200" u="none" strike="noStrike" dirty="0">
                          <a:effectLst/>
                        </a:rPr>
                      </a:br>
                      <a:r>
                        <a:rPr lang="es-MX" sz="1200" u="none" strike="noStrike" dirty="0">
                          <a:effectLst/>
                        </a:rPr>
                        <a:t>Flexibilidad</a:t>
                      </a:r>
                      <a:br>
                        <a:rPr lang="es-MX" sz="1200" u="none" strike="noStrike" dirty="0">
                          <a:effectLst/>
                        </a:rPr>
                      </a:br>
                      <a:r>
                        <a:rPr lang="es-MX" sz="1200" u="none" strike="noStrike" dirty="0">
                          <a:effectLst/>
                        </a:rPr>
                        <a:t>Creatividad</a:t>
                      </a:r>
                      <a:br>
                        <a:rPr lang="es-MX" sz="1200" u="none" strike="noStrike" dirty="0">
                          <a:effectLst/>
                        </a:rPr>
                      </a:br>
                      <a:r>
                        <a:rPr lang="es-MX" sz="1200" u="none" strike="noStrike" dirty="0">
                          <a:effectLst/>
                        </a:rPr>
                        <a:t>Recursividad</a:t>
                      </a:r>
                      <a:br>
                        <a:rPr lang="es-MX" sz="1200" u="none" strike="noStrike" dirty="0">
                          <a:effectLst/>
                        </a:rPr>
                      </a:br>
                      <a:r>
                        <a:rPr lang="es-MX" sz="1200" u="none" strike="noStrike" dirty="0">
                          <a:effectLst/>
                        </a:rPr>
                        <a:t>Responsabilidad</a:t>
                      </a:r>
                      <a:br>
                        <a:rPr lang="es-MX" sz="1200" u="none" strike="noStrike" dirty="0">
                          <a:effectLst/>
                        </a:rPr>
                      </a:br>
                      <a:endParaRPr lang="es-MX" sz="1200" b="0" i="0" u="none" strike="noStrike" dirty="0">
                        <a:solidFill>
                          <a:srgbClr val="000000"/>
                        </a:solidFill>
                        <a:effectLst/>
                        <a:latin typeface="Calibri" panose="020F0502020204030204" pitchFamily="34" charset="0"/>
                      </a:endParaRPr>
                    </a:p>
                  </a:txBody>
                  <a:tcPr marL="8131" marR="8131" marT="8131"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l" fontAlgn="t"/>
                      <a:r>
                        <a:rPr lang="es-MX" sz="1200" u="none" strike="noStrike" dirty="0">
                          <a:effectLst/>
                        </a:rPr>
                        <a:t>Como área de mejora considera que debe dejar de ser tan impaciente. Quiere que las cosas se hagan lo antes posible con altos estándares de calidad pero muchas veces los procesos dependen de otras personas.</a:t>
                      </a:r>
                      <a:br>
                        <a:rPr lang="es-MX" sz="1200" u="none" strike="noStrike" dirty="0">
                          <a:effectLst/>
                        </a:rPr>
                      </a:br>
                      <a:r>
                        <a:rPr lang="es-MX" sz="1200" u="none" strike="noStrike" dirty="0">
                          <a:effectLst/>
                        </a:rPr>
                        <a:t>A pesar de tener apertura al cambio y ser flexible, requiere ser más paciente cuando se debe iniciar desde cero un proceso. </a:t>
                      </a:r>
                      <a:endParaRPr lang="es-MX" sz="1200" b="0" i="0" u="none" strike="noStrike" dirty="0">
                        <a:solidFill>
                          <a:srgbClr val="000000"/>
                        </a:solidFill>
                        <a:effectLst/>
                        <a:latin typeface="Calibri" panose="020F0502020204030204" pitchFamily="34" charset="0"/>
                      </a:endParaRPr>
                    </a:p>
                  </a:txBody>
                  <a:tcPr marL="8131" marR="8131" marT="8131"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265709939"/>
                  </a:ext>
                </a:extLst>
              </a:tr>
            </a:tbl>
          </a:graphicData>
        </a:graphic>
      </p:graphicFrame>
    </p:spTree>
    <p:extLst>
      <p:ext uri="{BB962C8B-B14F-4D97-AF65-F5344CB8AC3E}">
        <p14:creationId xmlns:p14="http://schemas.microsoft.com/office/powerpoint/2010/main" val="2259227457"/>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1659</TotalTime>
  <Words>158</Words>
  <Application>Microsoft Office PowerPoint</Application>
  <PresentationFormat>Panorámica</PresentationFormat>
  <Paragraphs>19</Paragraphs>
  <Slides>6</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6</vt:i4>
      </vt:variant>
    </vt:vector>
  </HeadingPairs>
  <TitlesOfParts>
    <vt:vector size="10" baseType="lpstr">
      <vt:lpstr>Arial</vt:lpstr>
      <vt:lpstr>Calibri</vt:lpstr>
      <vt:lpstr>Calibri Light</vt:lpstr>
      <vt:lpstr>Tema de Office</vt:lpstr>
      <vt:lpstr>Número de práctica: 10 Actividad: Semáforo de entrevista laboral Nombre del coach: Carolina Gómez Nombre del coachee: Carlos Enrique Gómez Fecha: 13/08/2020 </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Sueños de Vida Claudia Marcela</dc:title>
  <dc:creator>Ivon Julieth Paez Gallego</dc:creator>
  <cp:lastModifiedBy>Carolina Gomez</cp:lastModifiedBy>
  <cp:revision>130</cp:revision>
  <dcterms:created xsi:type="dcterms:W3CDTF">2020-04-26T16:46:30Z</dcterms:created>
  <dcterms:modified xsi:type="dcterms:W3CDTF">2020-08-14T14:31:45Z</dcterms:modified>
</cp:coreProperties>
</file>