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C8D47-D0EA-4295-9DE6-7774AEBAC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68FE49-9C23-42AA-8A77-F7BDEE8D8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36E7FB-B3D6-4396-AC2E-C644F0017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B5A5C5-016E-4A26-BC7D-3D2C7F7EA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B55754-9C9D-40F3-983F-2D158EA5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680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4FB9B-3A1E-4AC2-9C0E-F4FD9893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86671D-6087-4430-A588-F77A41636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2B4912-4D4B-4DB6-8674-6DE25928D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C7D186-D17A-4B7C-A511-39AA31FF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D6095-2019-4F56-8A7B-E9D089EBB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033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4DB2C-EB4F-4F41-8E4E-55CA4185B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785BD3-4184-4B50-BF2B-75C436486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6D74BF-23CA-42B5-9646-CEAD7AAF6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8EE094-7BF3-459B-B202-9738E4A8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9C88E9-9067-49EC-BAE0-CB9F1CB2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1344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9A504-9357-48AF-A715-7C2EF247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3F1197-5239-461F-AE21-86D88A71B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74D185-DFF2-4AAC-91B3-7C2421E59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7B5B77-B2C1-47BA-847A-C57E8BE29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4989F2-A997-41AD-9B54-AD608C06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67A06CA-FBC0-4DE8-B36B-33C86C7D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0995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046C1-AEE9-4E16-9A90-613FC6B32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7B696D-FE09-44FC-840D-37DDDF59E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439536-1BE1-4B41-94ED-616AAE651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52325D5-43BC-4E54-9963-08E12BB91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E18C15-F6D2-41B8-8202-A5AB0935A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DB22560-473E-4806-9630-76B89E19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064CCD-68FC-4F18-BA74-9F0D9D9C7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24CAB3-87CB-4312-87E8-F04B09D7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4101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1917D-DC95-4BC7-88CA-2EB2B709A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5E8D29-8AB4-4ADE-826C-86270FC1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FA1D51-83E2-4F32-A205-2A6ADB71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E8CE97-C481-48B8-BFF5-77B1504F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822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FC2A17D-2D63-4573-BD17-29CD6D77B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0279C57-B22B-4291-AF60-33955AF3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F354E4-9846-4934-98D1-597C06B1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078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47401-FB2E-45BD-AE3C-CEC3F5C7C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DA201B-9496-4243-AE5B-15C10E229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B18AAF-6730-4DCB-BD73-5437E1A6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4A6EA3-2134-428D-9825-71C2EB2A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B486E8-5889-4689-B9D1-D8F035AC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4BD158-427C-4FE9-9FA0-52C41F41B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718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FFDEF0-4DEF-4D63-BC4D-F87BBCD0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093AC06-9355-4981-868E-FFBA26F94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C1C61A-833E-4E67-854E-6F3938F3E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01624-EA9D-48B6-9C2B-EAC99D7D3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0AFD9C-CB62-4640-9C0E-B730093F8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9FE280-DC58-4884-8E62-EE8FD49E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749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50724-E957-47B2-B3B2-FB7831C9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524A1E-03F3-41D2-9467-54B5C5EC0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E3252A-CBD1-42E4-9543-B80295CE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07D088-5E4F-463E-998A-B4449FDD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414014-0350-4930-888F-ED076DB7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748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3E1E21-F7D1-4FCB-A6FE-C89AB9445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7CABFA-7120-4B1C-BF6A-8D5AB20B5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F2A0B6-11E4-4451-B9C1-FF0DABA9D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89D87E-7A6F-446E-8747-663718E97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74A3EA-4966-4E53-805D-40524FF8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396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554034A-F0A6-4598-AE45-5AD82A49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84CD8A-6468-4F2E-9098-4E5D92CF6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A29039-6C7D-425B-9ED7-A69C4E06D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0E70B-C9F0-47D9-AA3D-40690AF8B5E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397B59-6E23-4421-8A0B-BA34155D1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097FDE-AD53-41CE-8F54-0CC762094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1AF99-EF9F-4B28-BCB0-41441640082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984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b45e2643-ecc0-4219-a1ab-3f00d4518533" descr="Image">
            <a:extLst>
              <a:ext uri="{FF2B5EF4-FFF2-40B4-BE49-F238E27FC236}">
                <a16:creationId xmlns:a16="http://schemas.microsoft.com/office/drawing/2014/main" id="{A14039D0-5DE8-459D-8E04-D75A12624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9" b="90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572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2020-08-19T20:30:48Z</dcterms:created>
  <dcterms:modified xsi:type="dcterms:W3CDTF">2020-08-19T20:31:17Z</dcterms:modified>
</cp:coreProperties>
</file>