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5C068-33A3-4F70-A42A-5D769715CB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1CFE9E6-E788-48B5-9849-84F9C03248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0B32FC-82D8-48AB-B332-A64028379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8D4-3B30-4523-BCEE-B935F5F062BF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8B17EF-8A10-4C08-8CF3-CD732D932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7E8B69-2653-43B0-B9A4-AE9CF7AA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2E81-9E7C-4A4F-8018-B445C42533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3657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C5E8BF-098C-4FC0-AC4D-357E65875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D8C9D7-AA0E-4CD5-84E6-AE123DE98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0583CC-0CD5-43DB-8107-C982FEFFC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8D4-3B30-4523-BCEE-B935F5F062BF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D1025F-5BB6-4DD6-82B0-C45D02C39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6EA6B1-99E0-40D7-877B-A718573FA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2E81-9E7C-4A4F-8018-B445C42533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2654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329E3D-55DA-410E-A762-B543E0795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1F6657C-BD1E-47F1-A560-2CCED0093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D1BCF2-DD2F-4B99-B200-E4B04B2F6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8D4-3B30-4523-BCEE-B935F5F062BF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11D122-8555-4A67-B94A-D212F7CB9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E40D0C-5471-40CB-9AC5-CBBA3E0F5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2E81-9E7C-4A4F-8018-B445C42533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6790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7AC369-34C6-4DF8-AF83-9B834E3A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E115F9-858A-40A6-8735-7FDEE51486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B1D61C-5731-4F42-B62B-EC045449A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1E7AE8-278A-4D8D-829A-0D5288963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8D4-3B30-4523-BCEE-B935F5F062BF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60FC622-63B5-440D-BB65-0E692CA15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7414167-7CE5-49FB-8265-79F61E50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2E81-9E7C-4A4F-8018-B445C42533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351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C5891D-5133-43B5-9F6C-751E335B5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E7F63B-D64E-4CF0-B5F8-0F626D196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64185C-8196-41A5-90E3-186F1C8C7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DDC1E78-7DED-4D6E-9B1A-58267A1971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BE0FFA7-4C70-4667-8DDB-44B9DB903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BEE55AD-3E0D-4753-B894-F4130A9F1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8D4-3B30-4523-BCEE-B935F5F062BF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FE06DD5-7E9C-4786-AACD-5A102C4A5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F7B7A1F-70A9-4DA5-97BC-45A1404B3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2E81-9E7C-4A4F-8018-B445C42533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918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687488-6446-4880-A660-2439B2FB2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C59CFE2-5D7A-4D7F-8792-1A78B6D2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8D4-3B30-4523-BCEE-B935F5F062BF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9AAC16-7DBF-40BD-8B5C-4E019F036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7006AD8-6C49-4243-A254-7488EB7C3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2E81-9E7C-4A4F-8018-B445C42533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815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DA7F6EF-C36C-4DB1-BF7F-82C484F96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8D4-3B30-4523-BCEE-B935F5F062BF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7A23424-82BC-471F-A37B-0B11FEECC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269FB49-3032-4FCE-A8C5-142ED8437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2E81-9E7C-4A4F-8018-B445C42533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6718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AB41D4-F6A9-425E-AF98-3F603DD13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BAEB07-DEF5-4C2B-B71D-D0430C953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D3C421A-5691-4DF5-A0B9-99A81D54C9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1BE02D-9BEA-471E-BF3A-840D1B1B5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8D4-3B30-4523-BCEE-B935F5F062BF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97488F-DAC1-430C-BD51-B2C51E7B5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3A3BBF-F314-43CF-92A4-DB7130F5D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2E81-9E7C-4A4F-8018-B445C42533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2780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7837B-57BC-49D2-B355-4B777FD21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E771EF4-96DC-4F32-B731-37984E64A4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0AA6ED-1DE9-4952-B6F5-BF82BB384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3A4D4C-FC68-47CE-906B-3B3972A10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8D4-3B30-4523-BCEE-B935F5F062BF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CB61D7-6BC1-4ED5-ABD7-BFA31DB19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592F086-F6E6-4815-B7C3-F74714887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2E81-9E7C-4A4F-8018-B445C42533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8560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77351-8974-44A8-AD5D-AB97D1735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54D5A60-AC88-4F9B-9980-6E5BDE02E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37E06A-6192-4023-A5C2-DFBB8105D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8D4-3B30-4523-BCEE-B935F5F062BF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DCD123-B59C-42F3-A0CB-B2A597D31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AD0930-8578-460C-B952-8A657F7B2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2E81-9E7C-4A4F-8018-B445C42533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5054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420BB8-A88F-49F6-A00D-DE74EFD80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688D75-32F0-4FA1-8A7C-173332EBB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706B4E-B0B2-468C-9529-FB1E6EDB0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88D4-3B30-4523-BCEE-B935F5F062BF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4BC062-F918-48C5-ACAB-7EAFA47BA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9F8773-1ACD-4E88-85FF-21E21E0C6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02E81-9E7C-4A4F-8018-B445C42533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9715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42DD804-08F1-4811-9AA0-992C3815B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DD1935-3002-4789-B414-4D04098D2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7EDCD3-402F-496D-845F-D0AB95A51B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588D4-3B30-4523-BCEE-B935F5F062BF}" type="datetimeFigureOut">
              <a:rPr lang="es-CO" smtClean="0"/>
              <a:t>11/08/2020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99C240-40F7-4199-B7FB-3D7364FC9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4EBA79-2028-4203-8FB6-EC6696614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02E81-9E7C-4A4F-8018-B445C42533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2822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59b43b7d-14ef-43f5-a833-331d4a1f0467" descr="Image">
            <a:extLst>
              <a:ext uri="{FF2B5EF4-FFF2-40B4-BE49-F238E27FC236}">
                <a16:creationId xmlns:a16="http://schemas.microsoft.com/office/drawing/2014/main" id="{718E425D-F3A6-4BE5-A677-42BFD93A0C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D38A241E-0395-41E5-8607-BAA2799A4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4892040"/>
            <a:ext cx="12191999" cy="1965960"/>
          </a:xfrm>
          <a:prstGeom prst="rect">
            <a:avLst/>
          </a:prstGeom>
          <a:solidFill>
            <a:schemeClr val="bg1">
              <a:alpha val="72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A0A46C1-1F78-48CF-B62D-D85DF1B0C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9264" y="5154168"/>
            <a:ext cx="6973204" cy="1261872"/>
          </a:xfrm>
        </p:spPr>
        <p:txBody>
          <a:bodyPr anchor="ctr">
            <a:normAutofit/>
          </a:bodyPr>
          <a:lstStyle/>
          <a:p>
            <a:pPr algn="l"/>
            <a:endParaRPr lang="es-CO" sz="4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FB5B8A-5C18-4BA5-A547-AA6485B0E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8200" y="5154168"/>
            <a:ext cx="2892986" cy="1261872"/>
          </a:xfrm>
        </p:spPr>
        <p:txBody>
          <a:bodyPr anchor="ctr">
            <a:normAutofit/>
          </a:bodyPr>
          <a:lstStyle/>
          <a:p>
            <a:pPr algn="l"/>
            <a:endParaRPr lang="es-CO" sz="2000">
              <a:solidFill>
                <a:schemeClr val="tx2"/>
              </a:solidFill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E352288-84AD-4CA8-BCD5-76C29D34E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38160" y="5325066"/>
            <a:ext cx="0" cy="9144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1626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BUSTAMANTE ZAPATA</dc:creator>
  <cp:lastModifiedBy>CAROLINA BUSTAMANTE ZAPATA</cp:lastModifiedBy>
  <cp:revision>1</cp:revision>
  <dcterms:created xsi:type="dcterms:W3CDTF">2020-08-11T23:31:52Z</dcterms:created>
  <dcterms:modified xsi:type="dcterms:W3CDTF">2020-08-11T23:32:36Z</dcterms:modified>
</cp:coreProperties>
</file>