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1EF2BE-9EBB-4B4B-833E-053975B4D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8F87BF-0976-4056-94D5-0F42865D0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8A9075-CEC8-4CFF-822F-C0099EC72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CAEE50-1359-4F39-99FC-025C635A6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2A25AE-F760-4D22-94FE-C4F8DBC2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37365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F53B3C-B0B3-4097-AB1D-71FF56853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80A7FB1-1925-48C0-BB3C-12CAF25CD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04C02C-17E6-4C1F-B0F2-60D02EBF8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447BFE7-814B-4B3C-960E-19D445F18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36595C-ACA1-4B89-B581-BFAF869D4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40193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C3B26-53B0-40A4-94E0-E795835BB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9A3708-28E1-40F9-A1C8-386E61EF5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5B794F-BDED-495A-B21A-30091404B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F17860-10C8-4BA7-80A7-47967E26B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171844-3987-49C3-AB62-8F67F3CCE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8673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F4E584-8632-4185-A66D-B44D980E0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4D643C-8C33-4B5E-ABD5-69BB5D922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E77F1CD-DD93-41F6-9EFF-139CA787D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3324EB-35BD-4F02-9347-F19259F33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B40C5B-3622-464E-88B1-E356F1A76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81F4843-6196-4657-AE1C-B25715C71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4091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8481D1-95C5-4419-A9B3-0AC85F1D1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3C9D4A-0CB6-4CE4-940E-CE61C24CD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D427C04-EBFD-4924-BAD3-3868B037A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BD2FCE-E9CA-4BFA-BE44-8587D9F462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529E49-E21F-4993-8948-2B16960714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6864256-5414-44ED-A75B-4BD0AC977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C2E7074-250F-457E-8789-5CF8B1830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3328D3C-18B6-4222-8EEB-F57E08833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27136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448C6-1FD3-4C3D-AB3F-49D06B569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2D3BF5-455A-4FC2-9D98-396CCAD45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F2C762-8814-4BEC-A0AB-3119C8A64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19F568F-E6EF-4455-AFF6-BCAECC028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15009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57EC6C-44D0-40AD-B81D-387B2AB71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BEE032F-C0CA-4400-91C3-84554A8E4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D44105A-2C18-4670-8A14-71923829C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2833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4DF0AC-998C-4C68-B6F4-68742BBCC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4314A8C-C72A-4570-A717-D12274229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568CA2C-4137-48A6-871D-98FDACDF1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B92E00-81E4-4DEB-B797-046CF3548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DE81C0-046B-4021-8AF2-09081E27B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58589E4-5FF4-489E-98BC-2DA12A8C8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3098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4295E-0465-49A9-A9B9-60735BB68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AE01E9A-EB50-43D0-9C06-161074795D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61DC120-ABC5-4C30-8558-E665FA312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0950E37-99CD-43F9-97CD-7B89538C2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3D53B2-7044-4910-8434-32C77F48C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F8C6191-F27E-4223-A853-1B66C64C5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700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B5A249-8336-437A-B82F-DE5798F48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BCA7D74-A9BE-4310-81F0-385F28ED20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D29585-9414-4D6D-8273-02D677992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FE04BD-ECC6-487C-BB48-7842F532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E38AD-74A4-4E04-B3D3-64AEA8BA9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2940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FEDB836-C247-4E23-8F0B-1FFFC02EB9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1D00121-7D78-487D-9C06-A7CC3CE5B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C07251-5705-4DDA-A25B-3F7567A79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9FCA1D-3D20-4A0C-A678-1E98239BA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09D09C-C508-4DA5-9296-DB46B86DB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1941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0ACE922-E0FE-4DDF-8BBD-4DC4CF648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21AB19F-C22A-41EF-ACE6-46081FC4C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323893-C2E7-482E-8D18-8A56C33E4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A278A-9F3B-4DAA-ADEC-EA3D74F7D53E}" type="datetimeFigureOut">
              <a:rPr lang="es-CO" smtClean="0"/>
              <a:t>8/08/2020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EDCD2C-7783-4367-B3C5-D497CB9C42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0C35D9-2F9C-4147-B770-5998A9CCE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79F9B-CDD9-4F00-973B-F7D8346A6FC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177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F6364A-B358-4BEE-B158-0734D2C93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738202" y="1570814"/>
            <a:ext cx="0" cy="3710227"/>
          </a:xfrm>
          <a:prstGeom prst="line">
            <a:avLst/>
          </a:prstGeom>
          <a:ln w="19050">
            <a:solidFill>
              <a:srgbClr val="CD8E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A4B5F5D3-FBF6-4BF2-A26C-AD22B694A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881358" y="304029"/>
            <a:ext cx="4604800" cy="62437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580CF8-0BD6-4F5B-AB1A-CF3364C6D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56" y="1123526"/>
            <a:ext cx="3343275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853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CAROLINA BUSTAMANTE ZAPATA</dc:creator>
  <cp:lastModifiedBy>CAROLINA BUSTAMANTE ZAPATA</cp:lastModifiedBy>
  <cp:revision>1</cp:revision>
  <dcterms:created xsi:type="dcterms:W3CDTF">2020-08-08T20:29:08Z</dcterms:created>
  <dcterms:modified xsi:type="dcterms:W3CDTF">2020-08-08T20:30:29Z</dcterms:modified>
</cp:coreProperties>
</file>