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C6794-8844-4D97-AEB2-4D52BD9F3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3BAF9E-378D-4AF2-98F5-CE8A66A00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D69364-C417-4102-B70F-F0E488F04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CD2877-D463-4154-8731-B4F2C0874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1CAD08-7093-477F-A259-A5446EC20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7143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A64F3-245A-4137-9AFF-446F5C388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64DCFB-351F-4A81-8DF8-674DFF6B8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D420ED-EC04-4751-B3DC-87E4643EB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A030C4-6A5C-4949-9DF7-1FDA18A9E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436405-A726-4884-9EA9-667F8A9C9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017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15779-DB27-4208-8A4F-24614E787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FBC01A-858A-4702-A8D4-011D3D482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2A9250-CE1B-4F33-AE1A-E65204EF5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507D08-73B6-4C8C-8F43-50E222335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A9384A-FBA1-47FB-A8AF-3396D9F1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0400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BBACEE-C3EE-43C2-A144-641F91551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B7AD-783F-43CF-A4A2-4D144FBC1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BBEFF2-E524-4E89-BBB9-3ACBE5475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4F4E09-16C9-4EF5-A3B3-7D3A077A8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210C5A-9EEB-4950-8C59-C419C0B85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C9D5BC-25EA-497E-AB6D-F7755DC16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458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3EEFBC-4292-44D4-AC21-10D0F19B1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B7EB18-4B0F-4026-BC2B-3F4D570EA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9F6EF6-41EA-4A66-A488-0CA570CA5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4EF4FB1-06D2-4A6F-8A27-C46D3714B0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5F02B68-314D-4AAE-B058-27D1B939D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835C9AE-8247-4B42-892B-9B7512EE0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A68F679-08C3-40C4-B654-544E0B03F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595F12F-FD0E-4354-BBB5-11B90C3AF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9229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146747-4951-423A-B709-078FAE700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47EA199-5A29-4A9C-925A-EA3CCE105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104EC6B-40FF-47DB-B3CF-8175E511F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3C7E46-4FB6-48CF-9534-1BE64AF20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248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F774471-25F9-486D-8397-43E7BD10C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0B9D1EA-85F1-47D9-91E4-EC182F9F1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5191987-0EAA-4923-A605-E30EE3C52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039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A6EF6-7484-413B-9A87-236451B7A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893156-68AF-4315-B5CA-F99EED85E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D9C7E4-828A-414F-BF49-8BDE66E8D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2666DD1-1B74-400A-BA45-B4FA3D35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7EF35D-4755-4B32-A2BD-52352B06E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13D58D-9AB2-42B2-8607-7B9A4D2F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418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7E0D2-1CDA-4780-BD39-98AB156B4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15FE452-4601-4F0F-9876-BFD8C159F5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5E5B22-296C-4FFA-9EE6-8F5BBB799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17DE07-729F-43E3-9187-F2F7EE180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004115-5F42-4969-B5F4-111322E2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03CA998-9FBC-4CE1-915F-5BDFF265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7375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02027-9B8C-48B3-AB3F-D71B8EEA9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865C32B-56F7-4C3C-AB4B-5AAA46136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BB4231-803F-4C3D-B583-B243D058A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8FA509-0063-4B38-8065-3DE574391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012219-B823-49FA-A367-EC18AD18D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893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1426F9B-237D-4D87-8510-EBE9D3C513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3D397F-A418-4809-988A-F11A761B4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6738E4-9001-4692-83EE-C99CD15C2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013C53-82F7-44A8-A454-1A2F755E3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6CC964-B75C-42F6-99FF-FDFE9E74B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327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CA227C7-BDFB-4D3B-87CB-299CD5FD8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26C3F7-167E-4B2E-B4AB-F3FABF4DB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9CB78D-0BAD-4802-9D15-B9A8317424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184FC-EE3C-4FE9-BEBC-632B3D082ED9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ECFA86-6462-456D-9B93-77009C425B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9F93B9-39CB-4BFA-9E03-A030B616A8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57122-ECC0-4126-A9B5-B5112CBF2C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487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F9C5C31-8690-4349-9E70-C2670BFE20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4"/>
          <a:stretch/>
        </p:blipFill>
        <p:spPr>
          <a:xfrm>
            <a:off x="356665" y="471268"/>
            <a:ext cx="7464972" cy="4199047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BEBC1667-39C6-4A00-8D1E-C517DC224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490" y="2570792"/>
            <a:ext cx="5706845" cy="390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739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2020-08-08T20:25:28Z</dcterms:created>
  <dcterms:modified xsi:type="dcterms:W3CDTF">2020-08-08T20:27:42Z</dcterms:modified>
</cp:coreProperties>
</file>