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84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E76E41-A07A-49DB-B755-844E596557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FC72C91-000D-4086-8EB3-21F84FC191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55FA912-56CA-485F-A649-452425F11D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AAAB3-F940-4681-AA7D-E2CE022BA012}" type="datetimeFigureOut">
              <a:rPr lang="es-CO" smtClean="0"/>
              <a:t>5/08/2020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39B3917-E038-4C63-9E09-8F02F62140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867AD3B-F79B-4384-9F64-65B886F2AD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17FE2-8043-4396-8D38-F7C760E15FA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161098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17A7B3A-9F11-4198-9763-A80B0DED6F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5D67973-93E3-4952-AC22-5F170BDA66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7958D0C-A6C6-4219-BC43-531CD21DDC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AAAB3-F940-4681-AA7D-E2CE022BA012}" type="datetimeFigureOut">
              <a:rPr lang="es-CO" smtClean="0"/>
              <a:t>5/08/2020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E470171-D8B9-448B-AD56-DF8B52030D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2C94413-B134-4857-9ECF-6E4F7CF3F7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17FE2-8043-4396-8D38-F7C760E15FA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69053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C73AF1-34E3-4360-8F89-3CF4CDDE12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7D6FDAC-B019-4144-AB71-71976CDC33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20039FA-6C8C-44CB-92B5-BAE7211479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AAAB3-F940-4681-AA7D-E2CE022BA012}" type="datetimeFigureOut">
              <a:rPr lang="es-CO" smtClean="0"/>
              <a:t>5/08/2020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4FBE2EC-94F2-4F51-9C09-71D3DD09C1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26B1FD7-F983-4468-B89A-3B10DCD45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17FE2-8043-4396-8D38-F7C760E15FA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553524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13431B-B61D-4BC6-90F5-2C79275B65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B5C4274-C550-4667-A1B8-0454194A380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4D6C1FA-4E04-4BC7-96EC-85ABFF8882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EA1CB84-4511-4F9B-9F6B-0716147F6E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AAAB3-F940-4681-AA7D-E2CE022BA012}" type="datetimeFigureOut">
              <a:rPr lang="es-CO" smtClean="0"/>
              <a:t>5/08/2020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6F05190-08D2-471A-9152-270CC0D91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338D11C-E290-4090-8636-16C7AA976C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17FE2-8043-4396-8D38-F7C760E15FA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392080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11BAC8A-179F-4651-B66F-8E3F808D8D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D800011-0FF3-40AA-BD05-AD5A40701E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407DFEB-FC74-474D-9396-451FAE1479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2CDBA04-AC19-45F2-9DE8-E0C4BD3A20A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F8BA1406-9EF1-4837-A33E-FB899B4B11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A9BD2D69-5473-4C25-8D09-F0E5AEB8A8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AAAB3-F940-4681-AA7D-E2CE022BA012}" type="datetimeFigureOut">
              <a:rPr lang="es-CO" smtClean="0"/>
              <a:t>5/08/2020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502BBF0E-1E18-4BCE-9801-138B8B226E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A0842613-3127-439E-86B2-ACBF3DFE1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17FE2-8043-4396-8D38-F7C760E15FA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413958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394638-572B-46FF-8E71-95C92CC3A1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4702FD84-1608-41A4-8629-675F71DC9C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AAAB3-F940-4681-AA7D-E2CE022BA012}" type="datetimeFigureOut">
              <a:rPr lang="es-CO" smtClean="0"/>
              <a:t>5/08/2020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2C4ABF4-D4E5-4C4A-A28F-A39F7A7D13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A57EBF69-6DC1-4B88-824D-BCAF441D3F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17FE2-8043-4396-8D38-F7C760E15FA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747488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28FC62D-B924-41AD-B131-B9CA91B23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AAAB3-F940-4681-AA7D-E2CE022BA012}" type="datetimeFigureOut">
              <a:rPr lang="es-CO" smtClean="0"/>
              <a:t>5/08/2020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7E912FFF-B23D-4FF9-AB36-D71D15811E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A72AFD5-B2B0-467D-8990-02F78EB758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17FE2-8043-4396-8D38-F7C760E15FA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681586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0155A4-AF0B-4F7A-9CFC-3622E65EC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F8FD8B7-30D9-4DC3-A0D1-FEBAC33784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3F36B1D-51A6-499B-99BF-19D123B322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BBAA7A4-74E1-4384-ACA4-1388DD938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AAAB3-F940-4681-AA7D-E2CE022BA012}" type="datetimeFigureOut">
              <a:rPr lang="es-CO" smtClean="0"/>
              <a:t>5/08/2020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56F0B40-7FE6-453C-95AC-B5EDD45C83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9E4684A-C2C7-4E09-B69B-9E1A35845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17FE2-8043-4396-8D38-F7C760E15FA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569737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8471A33-CF71-43EC-97F4-CBE167B8B3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277AFC0C-3497-499A-A3F7-A0F7C7EC099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BC235C7-F17C-4FD6-BC60-3242ED8A6C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0B1B952-7A5F-4CCC-A924-0224291E64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AAAB3-F940-4681-AA7D-E2CE022BA012}" type="datetimeFigureOut">
              <a:rPr lang="es-CO" smtClean="0"/>
              <a:t>5/08/2020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3E04716-10EE-482A-962A-31142647A2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DB99945-EC4D-41BD-8131-AD1705BE21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17FE2-8043-4396-8D38-F7C760E15FA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388394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7635ED-FE7D-4E8D-8AEA-101532AC4D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61E002A-EC64-406B-B433-94F7C0144A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F5C0716-02BF-4ADC-B381-81EC8FEEA7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AAAB3-F940-4681-AA7D-E2CE022BA012}" type="datetimeFigureOut">
              <a:rPr lang="es-CO" smtClean="0"/>
              <a:t>5/08/2020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561F220-E221-4152-8C05-5BFC6722F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3E63D0C-D7E5-417C-AC67-21830E9CE3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17FE2-8043-4396-8D38-F7C760E15FA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21135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A87C20A9-1D48-498E-894B-5BB9C7A3386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A7DB7D2-E71F-4E35-84DB-D33A75989A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44AC9DD-E19D-4465-9A88-ECD3861BCD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AAAB3-F940-4681-AA7D-E2CE022BA012}" type="datetimeFigureOut">
              <a:rPr lang="es-CO" smtClean="0"/>
              <a:t>5/08/2020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8E398DA-F789-4E25-9CE2-CF5894477F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0A4CB66-5F82-419D-8460-AD3923A1C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17FE2-8043-4396-8D38-F7C760E15FA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36942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1434A884-1CAC-4C12-8525-7DA4319CED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165DF6D-D1CD-4904-9A3A-11C6DD821F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5648373-0569-4CF8-8909-8E2275FFA0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2AAAB3-F940-4681-AA7D-E2CE022BA012}" type="datetimeFigureOut">
              <a:rPr lang="es-CO" smtClean="0"/>
              <a:t>5/08/2020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5F37D95-977A-400C-8F18-985E6AED7B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0D28B90-A1EF-4AF8-BB28-7D59067E35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917FE2-8043-4396-8D38-F7C760E15FA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6280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54dc5319-3cb1-4ec7-a627-8159ac3eb708" descr="Image">
            <a:extLst>
              <a:ext uri="{FF2B5EF4-FFF2-40B4-BE49-F238E27FC236}">
                <a16:creationId xmlns:a16="http://schemas.microsoft.com/office/drawing/2014/main" id="{17291BEE-9585-4A1D-8B58-6A260AB6C1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8234" y="1131988"/>
            <a:ext cx="8100548" cy="4594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f6f685c4-68e8-4800-8f65-63c94c347dcf" descr="Image">
            <a:extLst>
              <a:ext uri="{FF2B5EF4-FFF2-40B4-BE49-F238E27FC236}">
                <a16:creationId xmlns:a16="http://schemas.microsoft.com/office/drawing/2014/main" id="{2EB726A7-A38E-4077-A4CD-1F2568CC21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175" y="2196434"/>
            <a:ext cx="2931952" cy="4281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493271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Panorámica</PresentationFormat>
  <Paragraphs>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CAROLINA BUSTAMANTE ZAPATA</dc:creator>
  <cp:lastModifiedBy>CAROLINA BUSTAMANTE ZAPATA</cp:lastModifiedBy>
  <cp:revision>1</cp:revision>
  <dcterms:created xsi:type="dcterms:W3CDTF">2020-08-05T13:43:13Z</dcterms:created>
  <dcterms:modified xsi:type="dcterms:W3CDTF">2020-08-05T13:45:24Z</dcterms:modified>
</cp:coreProperties>
</file>