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C0382B-BCE5-44AA-9B8E-1A741ADAD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27091B-A743-4008-8567-F3CE4C8E8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CFA1BE-79E2-46E3-9E12-00D629B9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CD5F4D-BEDE-423F-B5F7-3B2691FB7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B3D7D9-FA33-4ACC-8AA7-12E0CE17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201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613FD-927B-4BEC-981A-E6651552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1EDA7-2B42-44BA-98C7-30737D882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039E54-A9DF-450A-8532-C8CF1269A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CE4683-44F5-41BA-BEEB-C5DE5CBC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FF63BF-631F-4AEC-AF62-14C864D4E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709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085476-0CBC-411E-A832-D34537625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68FF67-5E76-4502-B6FB-B9E22A562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AC48A6-80E3-414B-870B-D0A6E584C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6D2187-C6E8-47B7-A615-B956ABA94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62B115-A8FA-46A2-8536-0C41413C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05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2B80A-BB85-4FEA-8D40-3DDAEE41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73EE0A-B7DE-4F5A-B1A2-98E6C92E9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A3DCAB-120E-4157-92CD-858BB3B58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41BFFF-38D3-43AE-AC68-7E129F5E5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4412C7-A2E7-4929-A6DF-5E453269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827EF3-1BE6-4BAA-B2E5-0E664AE8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152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5BC58-E1BE-48E6-838F-8C58ADA9E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46D19F-7FCE-46FA-8BE8-3B999400F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EED54-F1EE-4013-8F1A-5F9F905A9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7E49F69-5DA9-4FF0-99FD-1053D31742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AA6FA2-36B2-4061-92C9-ECDF932855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CBDBC39-7585-42ED-9E21-5533D7080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C7AB692-392F-45AD-AB9A-287734B5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DF911F-E961-4856-B040-415A87F7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8750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56291-6ACC-455A-BAF4-4BA1FA8F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77D0FC-4275-455B-9FD2-BD51490E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BB1EAB-0C64-4D9D-847F-DFC7B36D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004F94B-D185-4D85-96EF-BFBCDC4E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828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1F5299B-FC45-4627-B2EC-105C508E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21CA8DA-2360-4EE6-AD4A-29D61B0F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4DBC44-5017-4AE4-A8C9-B2E3BCC29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779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19373B-4001-4D6B-8366-FD6BAC4E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266C24-1DB3-4C5F-8FD8-AF39B8E7A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0E1F6C-A232-48F6-A45F-F79DD496F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858C2A-D66E-4EBB-ACD0-113BEDD25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FF8F3A-D8C0-40FC-84CA-687CA8EE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3765DC-5A9A-4544-9637-8237E802D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947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D936A-99EC-4168-9249-42A2F407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B9AE04-C636-4036-A0A3-784ABC827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D5D267-C0C7-406B-9368-05AA45C08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C5FDB6-0E7C-496C-90F0-CC6CA891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FE08D66-174A-476E-9751-543149FBA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FE2F88-99DF-4202-A1B1-4ADA7C495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1507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B430D-94BC-4E6D-B296-FEC2F283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EB649D-03BD-4C9D-87AE-E2EB26248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CF27E-A2DA-41D7-946C-10BA8677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2A2743-EA5C-45C3-9E1A-0226765B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C3DBDC-3F73-4EF8-9D14-71DC6F6A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579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E8CD7B-85B0-47C6-8E90-FE5274CFA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F5A6B2-1906-4E16-8C2B-0AEFB3EBC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300CF8-E6EF-4F45-A463-C18059BB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2755EE-D83A-4C05-A969-0B42062B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F4BD6F-7A22-4CFC-AC5A-920F0E62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414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0F2E598-345F-4153-A2A9-5462B2D1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8B6051-C04E-4D19-9C3D-F1CA97766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94C76A-2954-4807-9AE9-FDB00FDD2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DE490-55CE-45AF-AC87-73959162EC80}" type="datetimeFigureOut">
              <a:rPr lang="es-CO" smtClean="0"/>
              <a:t>4/08/2020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1C1711-B68B-4BE5-9A2F-7E1A94A99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E3FD5A-0CD5-43AF-BCA3-74A60765B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A9184-1216-4C6A-BBB3-19488CFD55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792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41eb0120-bbf0-4440-8de2-89f2a22dda1c" descr="Image">
            <a:extLst>
              <a:ext uri="{FF2B5EF4-FFF2-40B4-BE49-F238E27FC236}">
                <a16:creationId xmlns:a16="http://schemas.microsoft.com/office/drawing/2014/main" id="{E56BDF8F-6D6C-40CB-B211-457B09FA4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06" y="556591"/>
            <a:ext cx="4487724" cy="565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d7cc17aa-79f7-4841-8558-0b9eb0e9aba0" descr="Image">
            <a:extLst>
              <a:ext uri="{FF2B5EF4-FFF2-40B4-BE49-F238E27FC236}">
                <a16:creationId xmlns:a16="http://schemas.microsoft.com/office/drawing/2014/main" id="{1D07E0C9-2434-4C9F-BB65-1563744FB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71" y="1723893"/>
            <a:ext cx="6073654" cy="441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002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2020-08-04T22:03:05Z</dcterms:created>
  <dcterms:modified xsi:type="dcterms:W3CDTF">2020-08-04T22:04:55Z</dcterms:modified>
</cp:coreProperties>
</file>