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BE18FB-85EA-41F1-A047-E2FE31CFB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11D01A-3A7C-4F96-8D02-E8750AEC7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FA953-E631-4B11-9299-67E2454F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5F0087-FCA1-466C-B7B3-02E709DC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C546DA-95F3-48DF-8886-1366137F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033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33E1E-4645-4A15-B6E1-C5016955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26141F-4BFD-489B-BFAD-2B6C44DE4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38F03-4131-4A94-A1F1-15E65FEA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22A619-80C0-485E-A604-3E1B057B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E25088-D12F-4F8C-8879-CC1E618C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810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7A9F6-90AB-4625-9A67-1028AFFC4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76BF91-E90B-4658-A899-28AD13E79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1A46AF-E0BB-4D62-9C34-606C890CB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B7017A-3CF1-4CF9-8F7E-6787BAC6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F7EDB4-8372-49A7-82A2-32554718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9521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2AF42-9449-4DA3-8CC3-7F8B3F404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533D21-FEB3-4533-BC97-D284DAF58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3029EB-482D-4C02-A3A4-C9730061F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85AA43-DECA-4C4B-A390-657C6DD16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CBD60B-2B0C-49DA-B6F9-0E4405D3D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03AF84-9CC3-41FF-86CE-8690829B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396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B78D9-8018-4983-872B-AF196E52D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282821-44DA-40CB-8488-D16960C38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EEF2F7-6463-44C3-8AE7-D361620E7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DAC738E-55B2-4194-B95F-6CB8A572F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43985E0-12AC-4BB0-8849-C123634038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BEBA67-0D03-48D7-8C93-51D54B148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EB79A8-9ACF-420A-8BBD-49CF25B6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154F90E-8E60-4ECC-81DB-AD11490AA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792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F8689E-E051-4732-83D1-D6391C5E5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B0E213-6A35-499C-B241-5952197DD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D2FD2F-33F1-4D79-AD88-755F6990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636EC7-D7D7-4289-B5F5-3A47277FC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571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BE55A34-8CC9-4719-ACBF-2DA20513B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DF9DBDD-8620-4EF6-9DF8-730E3CD44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464395-8F3F-491F-9425-E7CD9F6A6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839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5EE3B-883C-4BF7-A12C-82CB40AA6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0733A-32C8-45F1-BED7-A670E8D72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A98464-F334-448B-93FB-DE723D1E2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1D9858-6712-4968-B093-0699D690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062B51-2908-4914-9C8B-9EBAFD482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999C3C-5558-44A4-A816-8CC39B727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36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6F86F-FFC4-42C0-98A1-A00EE8EE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EDB448-2522-41B9-B378-188A89631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A7BF9E-0012-4B85-9DE0-D5FCAEBC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339E65-CD9A-4D49-B4C5-2F4B5AF4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DCD2DD-DCFE-40F4-A7C1-6C835FE38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59A84A-2522-46A5-A93C-6FBB99127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024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D03A2-45C6-4879-A140-F2B8319D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E15385-1769-4E45-8899-45719D946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3CF28A-E528-4BD7-ABD9-3F00972DD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582E6-86EB-4053-A021-D1F3628BB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F15457-A54B-4481-9F70-0AA208CDD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200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0E955D-2F43-45DD-8B36-91F699517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E4AF12-C620-49CE-B461-61ED9CF7A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F941B1-B10C-45C7-B440-5A2824E1E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DFBAA2-E764-4657-9BF2-DD5DD7DB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016DC-46FF-4619-B609-F541CF09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971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7E4E70-7969-4842-87F1-FD23DF84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08AC46-F405-4F54-BCCF-DA14ECDB7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CE2E96-97AB-4623-B7D5-00F8B6469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24AA-5C6E-4E25-9172-612AACF52594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C2EFB4-0086-4AF9-B1EA-604BCBD2C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608747-B5E2-47BD-A25F-8AFCA649E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23BD1-8642-4ADA-BE6C-1843C9A6DD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763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09a0c04-e4d4-410c-b61c-338a1f7d4c83" descr="Image">
            <a:extLst>
              <a:ext uri="{FF2B5EF4-FFF2-40B4-BE49-F238E27FC236}">
                <a16:creationId xmlns:a16="http://schemas.microsoft.com/office/drawing/2014/main" id="{765C0663-47FF-4319-B9E2-4D2D5DA10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42" y="337751"/>
            <a:ext cx="5755850" cy="326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ad3597a7-d40d-42fb-8a25-02026a6985f9" descr="Image">
            <a:extLst>
              <a:ext uri="{FF2B5EF4-FFF2-40B4-BE49-F238E27FC236}">
                <a16:creationId xmlns:a16="http://schemas.microsoft.com/office/drawing/2014/main" id="{15C58043-37AF-4211-8B60-15659E2C9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917" y="2703789"/>
            <a:ext cx="6729486" cy="38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5228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2</cp:revision>
  <dcterms:created xsi:type="dcterms:W3CDTF">2020-08-04T21:43:36Z</dcterms:created>
  <dcterms:modified xsi:type="dcterms:W3CDTF">2020-08-04T21:45:27Z</dcterms:modified>
</cp:coreProperties>
</file>