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B3E30C-0407-4F84-B5DE-87B03041C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830A13B-1280-46C8-8D40-64115D6EB6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3AEC5B-C1D4-424D-B003-99B3E674A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5D9356-9DF5-4C17-AA6D-A6A61741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D9CF57-0D12-4B9D-A7C4-67851568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001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C3D24A-0B4C-4E6B-858C-27AFCEC85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46ACAF-89AA-4961-8CA8-886BEDDF4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3D89AE-E30E-46F3-A008-51339BBCB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F0C6D1-E5A8-45F0-92B4-269C3040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63843D-AE0C-4583-B113-1E55DE900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246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ABD1D-E56F-4FD3-8C6E-FD6A8EA78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4D7D08-CE83-4BD0-BB2D-5E9BDC8F5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EB1425-FA57-4511-AAC8-C83FC1E3F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0F6A7-A572-40B0-BF7C-8C84D58ED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FFBB3F-C2B4-4C84-904D-C5A2C5B4D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6942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A51BF2-BC4E-4E1A-86DB-8B21AC76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01F821-01A6-41EB-B3C2-2DD3A62FD5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01E1D82-F59D-4842-8B06-10E75B974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08682A-2A5B-4AF7-8666-3A9E16429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A6994A-314E-486D-B702-89331A096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B1C949-F436-4D03-8856-8060BBD63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1647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C35FC5-01C9-462D-A8CC-3CA9BA5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B91817-DC90-4A21-A675-847781D0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BDFA7A5-3582-43B6-974A-CEDE21758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73D3257-9F00-4478-8969-51C873FF9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40BFDDD-3DBC-4616-82FA-1C3462C2A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543244-B808-4A5E-9312-060B7F4BE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FF37F6E-D24D-4377-A678-E64B8EF37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E857FF-703E-4567-BDF2-4FC9C1748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809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944F0-79E0-41DD-802A-7ADC3D75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DE578F0-330E-4D78-98AC-10C9E4E0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3F3F88-0217-4A99-BABF-C8CD28C2D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5E9C83-2AB2-48AF-92B7-CD8477B5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571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BB3625-2DA2-4C09-957D-87A571C38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58DCBC7-5734-486C-87EC-D265F47F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1FC116F-0C8C-4ACE-91E7-F0E162741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693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3128B3-BBA3-4ECF-BBB2-8D8898C6D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D8EA21-15EF-47E5-B89F-BA7D41B87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2029D72-7C83-44AE-BAED-DF5FC140E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6552780-3123-4ABD-85D6-19F2C45B0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13CD42-0891-4EF0-BDAF-5203175B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90E68C-051D-49E6-B14A-B1B5D3E6C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07989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AE687A-AB50-4A4D-9537-3D630F5F3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BCE7974-739C-4B00-8DE4-1F84C1C638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4BDB14C-332C-4B9E-B573-4C3DFB4A8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E902AB-D056-4576-BD30-0CB75B0B0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4759DF-F47C-440C-AA76-18103CAD9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817F1FE-3A71-487B-BC9D-419FBF111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59610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C6D37C-373E-4B93-BBE4-83C30822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26AA175-64AC-4272-BBAB-32B0324484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7D1258-1800-47A0-A9A1-B95A6962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3B0004-0BC8-4788-8912-B68F136DA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4F0409-A6DC-4AAA-BB88-B05137B9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485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0529CA-7CFC-4092-80C3-B6322B3D8D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01CB86B-987A-4EE1-A3CB-3A11B07CA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F06511-AB87-40CB-BEF3-EC02968E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787BB4-923B-4F50-905A-774A5A43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61674D-B440-436B-BD1E-DBFFBEA4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22487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2D20070-4D87-41B5-AC40-ACD8AEDF7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AAC4CD-C1BE-45E3-AA9A-361D3094A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931AFF-7535-4962-A8C3-DB31E13B17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01543-9A16-4510-898E-A08043CFCCE5}" type="datetimeFigureOut">
              <a:rPr lang="es-CO" smtClean="0"/>
              <a:t>25/08/2020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1DA9FC-DD0D-460C-B903-0F6DDBB9D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3B466E-6C23-4BB8-B67B-5FDFAD9B1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7B5DA-1F88-4D94-BFB7-76A1F293CEBC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1442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1add921f-2752-482e-941c-7af15510f32a" descr="Image">
            <a:extLst>
              <a:ext uri="{FF2B5EF4-FFF2-40B4-BE49-F238E27FC236}">
                <a16:creationId xmlns:a16="http://schemas.microsoft.com/office/drawing/2014/main" id="{42A9759C-60C9-46D4-9638-163B3A3C5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46" y="817685"/>
            <a:ext cx="6963508" cy="5222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1071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2020-08-25T16:40:30Z</dcterms:created>
  <dcterms:modified xsi:type="dcterms:W3CDTF">2020-08-25T16:41:20Z</dcterms:modified>
</cp:coreProperties>
</file>