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7BEE39-3A11-44E7-B163-D193D3379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38C8D7-1DA8-4FD2-83E0-0FCFCDBB8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6A61ED-A579-4BE8-BCDB-E2722FA1F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48AB-42B3-4B1A-A56B-089020AB3D57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B061F6-E0A0-4FA4-9FC9-951FF923A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1F635D-AC98-465E-B120-C336EFC6D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3EF40-B722-425F-9990-7A6D97FBA8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909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5269E6-E66E-430F-AC92-75FB7BAD8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DA46B7-A045-4699-BE8A-A2B89BBEB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C31AD2-6E94-4C7D-90F9-BDBE7899D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48AB-42B3-4B1A-A56B-089020AB3D57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587DF3-EF7C-4A58-A326-5A5A772CA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003A1B-DF56-4345-A6D3-B07D036AE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3EF40-B722-425F-9990-7A6D97FBA8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7359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EAABE5-E1C3-44ED-8AE4-0B157DE63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AFE412-3A1E-4CFF-9A26-BACE3234A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378727-143E-4C83-85C6-3C10D2C4F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48AB-42B3-4B1A-A56B-089020AB3D57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7B499D-4C56-4E26-AF0B-2ABD5F92F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EF2BA9-56C7-4662-86F4-53D5718C0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3EF40-B722-425F-9990-7A6D97FBA8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899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E5C147-3608-414E-A270-EC80FA828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6525ED-20EE-417D-A4D0-E3CDAB987A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800EB1-105B-4C3E-A263-C80BF4001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4492EFE-50F7-47E9-8901-51FE215A7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48AB-42B3-4B1A-A56B-089020AB3D57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486838-D780-4FE0-807B-486BCDA30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EC61930-613F-4DC1-89B1-60CFDBE83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3EF40-B722-425F-9990-7A6D97FBA8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724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5EB788-D731-4506-BA03-16A61D969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709513-59DF-48F0-9EE7-8F67022B9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5E7998-F182-4152-B183-6D410245A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B8FCA71-663D-4B7F-9426-14B98A4F88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0E19E6F-7192-4A4A-B052-52E391BB6F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DC8B2B3-5F8D-4872-9F93-DD41FDBD5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48AB-42B3-4B1A-A56B-089020AB3D57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BDE1A7C-BEF2-41CF-9752-55C98E9F0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9975A92-099A-450C-8711-E27F9D883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3EF40-B722-425F-9990-7A6D97FBA8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094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F4125-9C48-4D12-802D-CD566F09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B7FAE3-4A69-4B40-AE36-C1F0AD619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48AB-42B3-4B1A-A56B-089020AB3D57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06DE783-B4FE-439B-897C-DC2516C72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5CDB5BC-0CF2-4E08-8DC4-A90CE791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3EF40-B722-425F-9990-7A6D97FBA8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8475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4F22F95-12E3-42C3-9CED-8663B68C9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48AB-42B3-4B1A-A56B-089020AB3D57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8E941B3-7F48-4F25-ADAC-F8D34307D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320939-6AAA-42D0-AA13-E92EDB018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3EF40-B722-425F-9990-7A6D97FBA8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868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833425-646C-4F62-9F32-39A13F8EF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077BA8-B713-4C4E-8D57-FA48EB97C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DB20BD-5100-47F6-9984-CD9F70D943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227C66-C28B-4C3A-A59D-94178F185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48AB-42B3-4B1A-A56B-089020AB3D57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403F10E-A352-4AA4-9D8B-33D3CA4D5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5EBFD3-33D9-42D0-BEDB-1BB3DD8BA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3EF40-B722-425F-9990-7A6D97FBA8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17342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ACF1F1-0A83-4665-AC7B-8BAB2C794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CD55144-51B3-4CD6-9E97-14D5BB8355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8AA092-C7D9-43AE-A743-EAAE101D7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A95BF6-050B-490A-823E-26092D785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48AB-42B3-4B1A-A56B-089020AB3D57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E1C83E3-CB82-4389-ABB4-4C4C7C6CF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2F35A2-4D09-4C0D-923E-3CE4C55D0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3EF40-B722-425F-9990-7A6D97FBA8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851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5BEE43-60E9-4B5E-8FA8-700368AB4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F86C87-9CD1-4C24-94DC-69C3E6B8DB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A5CE9E-9726-4265-91D2-4FC92E8E8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48AB-42B3-4B1A-A56B-089020AB3D57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51411B-7819-436C-8238-C0B2C56CD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DC7ADE-72E7-43A8-8B11-A9937A02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3EF40-B722-425F-9990-7A6D97FBA8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9987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EC50EDD-1E2C-435A-804D-2C0134D1A1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037E43-BA54-4BF5-8ACB-027ADF848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158C94-0981-40D6-AA15-7340F53CE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C48AB-42B3-4B1A-A56B-089020AB3D57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6017B8-4418-4703-A44D-C904716FE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1BE9E5-B8F4-4C9A-937E-34168140A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3EF40-B722-425F-9990-7A6D97FBA8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22274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1A97846-4437-4856-99F1-5CD9881D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0E4D92-8CF1-4B11-9C16-14AA85C39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9A482B-8C6A-4507-B9FC-314E6D3F26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C48AB-42B3-4B1A-A56B-089020AB3D57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FF1222-55BF-47F4-A4D1-405C905D3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E8EACA-C43A-4688-AF22-7C43E2CA95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3EF40-B722-425F-9990-7A6D97FBA84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1388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F2A4F7A-388B-49AF-B158-BA4A0664CA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1026" name="104505ec-203b-41c9-85fb-739899845ed8" descr="Image">
            <a:extLst>
              <a:ext uri="{FF2B5EF4-FFF2-40B4-BE49-F238E27FC236}">
                <a16:creationId xmlns:a16="http://schemas.microsoft.com/office/drawing/2014/main" id="{5A874981-50B7-4528-9C63-6988607F7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255" y="769024"/>
            <a:ext cx="8854745" cy="497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37566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BUSTAMANTE ZAPATA</dc:creator>
  <cp:lastModifiedBy>CAROLINA BUSTAMANTE ZAPATA</cp:lastModifiedBy>
  <cp:revision>1</cp:revision>
  <dcterms:created xsi:type="dcterms:W3CDTF">2020-08-25T16:42:03Z</dcterms:created>
  <dcterms:modified xsi:type="dcterms:W3CDTF">2020-08-25T16:42:44Z</dcterms:modified>
</cp:coreProperties>
</file>