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515DE-C01A-453F-8323-DD3A49A42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6E436D-3E0C-400A-9ACE-2CBC6C82F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59A84D-07B7-4440-AC45-5EAD14F4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0BA52D-4CAE-49DD-BB24-BF8D150D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57626F-D51B-4651-929A-1ED37EC1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21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85DD95-C37A-4CA1-8CB4-E3517077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EE59A9-0771-458A-8348-4364CE1CA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03BC13-E215-4B12-8303-01DBE50EB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CCAFBD-A62D-4229-A4EC-BE5651C2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9F77EB-2D3A-45FC-9FCD-8BA7947C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795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DD974-C8D0-45A8-B87C-14A97B77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119526-DA01-49A5-BCA5-CE4272E79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AF2471-4CC3-461C-85E7-C2A37A37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6DE708-B2ED-484B-A747-00F1B978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E6294-5A5C-4B6E-88B3-83F32F4EA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478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8CBE0-D9F1-4082-87A0-384A0D17E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0D4BF0-E5F5-451D-A626-F7F8E5B8F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011D06-5353-494E-9A7A-5B73A683B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B94874-6C1C-4E92-AE68-F1508A3E7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453C31-1198-49E1-956D-A81B71D5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924181-03DB-4DCA-BB59-BCE434E5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625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1EB81-1B24-4819-A26D-5F49CA40B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9D1ACC-F2F0-49DF-9D32-D601BDC6C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F698D-7D57-43B7-8B7E-0F770DC69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B3752B-6FD3-46CE-9399-234BE7F44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D4D434-7479-4E71-8EA1-60A342927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408335-0C51-4A78-8AC6-4D27A4EF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E540E81-DDD8-4554-A017-3F1DAAF6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08FC010-E184-4968-BCF2-B944AB3C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366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047CA-38EE-431A-B5A6-154B6112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832BC3-DE61-4A58-91C6-AA41C4143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CA0878-CC9E-49E3-9D0C-28473B7C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CCF9E9-163F-48A0-839B-4E2D72D35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71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80DA623-E75B-4EF1-B669-A8BEB60F4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F47A530-2143-46BF-80DC-5108AC67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57461A-7494-4496-B6B7-F8039210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9315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BEC8C-30D1-4E93-90BB-27C4DC509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209560-2B74-4165-BC10-78C4D16C9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C51C53-251E-451D-8C46-B9763EE14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4B6271-4243-4ACB-AE2E-3B1C920B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37477A-1258-446F-A5A8-94C41AA1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740CEE-A80B-4041-896E-D09B256E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489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1BA26-61E7-413F-908C-A6F88805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27E023B-418E-45DD-AB64-6C6942189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317BD6-9FE5-49FE-9054-265528FC2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0C59E5-31DA-4BB2-A77B-3D9CA335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CF832E-718B-469A-B373-89E00006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262248-45AC-41B4-98FD-3A68CFCE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145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24CB2-5393-4E8E-846A-8F7E538B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AD5B37-D410-4812-A382-0CE755468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291356-3030-453A-83EF-2377414CB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FF977E-0E4C-4717-9694-7C15D3E6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088821-C06A-46D8-82EE-4F31E4FE3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236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DAE413-67AE-40C6-B779-4DF4EC1C72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E9AF7C-7448-4C3D-99FD-8376B74D8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448DCD-CCEE-4883-935C-53DEC089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60E857-6748-4C3A-B0E4-C09C9D2D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767B1-EFA1-4179-8FA0-692EC082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4334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F7C97A-1300-444E-A9C3-6D28470AC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E956B0-79EF-42CC-9478-F21BE8068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66BDAF-786D-480E-9DA5-B285EE025A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75ECF-82CD-4BC1-BC15-DC9814E887C2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53A715-4FC4-4EB5-AD23-A94502C2A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E78A9E-804B-4ACE-B80D-81F97FBDD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B7FD6-023B-4B3F-9D6F-49A5222441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008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9bdd33eb-fe57-4d70-bb14-ec7d657034a8">
            <a:extLst>
              <a:ext uri="{FF2B5EF4-FFF2-40B4-BE49-F238E27FC236}">
                <a16:creationId xmlns:a16="http://schemas.microsoft.com/office/drawing/2014/main" id="{D41F74D8-577E-44BE-BF61-10FACC584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A78C533-05DE-48FD-B35E-8EDEE7B39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054" y="882455"/>
            <a:ext cx="3606458" cy="50930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BE2E747-0AAF-4424-B63F-8C4D47FF5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644" y="764167"/>
            <a:ext cx="4530456" cy="577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06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2020-08-08T19:17:23Z</dcterms:created>
  <dcterms:modified xsi:type="dcterms:W3CDTF">2020-08-08T19:20:04Z</dcterms:modified>
</cp:coreProperties>
</file>