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99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C4D0B2-7702-4E9D-990F-47778921D6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3BC152E-191A-44C0-AE97-2041E76C13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87CF718-3DF3-4D78-B3E5-30F4348E2B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0099C-F9A5-4A97-BFCA-116CD9961891}" type="datetimeFigureOut">
              <a:rPr lang="es-CO" smtClean="0"/>
              <a:t>19/08/2020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A01E964-2D17-4551-8240-10D5E8DD63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0819337-0F80-499A-9E05-DC94577E17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0A97C-2843-4CEA-A382-8141C25DB75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3979290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67B0FE-13CE-434F-83FF-A53C40FF16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FFC363F-C5E4-482C-BB9E-AA70151A72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04C4EE3-DBCF-4C0A-8716-0170140AF3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0099C-F9A5-4A97-BFCA-116CD9961891}" type="datetimeFigureOut">
              <a:rPr lang="es-CO" smtClean="0"/>
              <a:t>19/08/2020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8D8E600-0D01-40E1-9FAD-EA833E35F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C03097F-73F4-49D8-8C72-2D2FC7DDD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0A97C-2843-4CEA-A382-8141C25DB75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099820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A2530F8-42A8-45C8-AE27-668B9D0C6F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9D46D89-5EF4-439E-AAB5-FF9D0D6692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0BC68D9-04D7-4AAB-AE23-3F1287B43D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0099C-F9A5-4A97-BFCA-116CD9961891}" type="datetimeFigureOut">
              <a:rPr lang="es-CO" smtClean="0"/>
              <a:t>19/08/2020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07A0B93-DC54-4A91-8FCD-12BD379754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49B8E9D-C3EB-4A97-BD85-350D770ECE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0A97C-2843-4CEA-A382-8141C25DB75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231818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4BFDAA5-AB6E-422A-8757-C3334EEBCA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6E6B05E-EC4A-406E-B8EC-E6D28CA1F4F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09D5C71-75C9-4E01-8A8B-5C5BCED8BF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F8A95AD-52A2-45AC-9BAD-1A891A332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0099C-F9A5-4A97-BFCA-116CD9961891}" type="datetimeFigureOut">
              <a:rPr lang="es-CO" smtClean="0"/>
              <a:t>19/08/2020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289D815-A24C-4401-B9B5-B6529BBA74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1723D22-3B70-4F4E-9EC5-33AAC33FA1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0A97C-2843-4CEA-A382-8141C25DB75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3173996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19DF753-D6C4-4E0C-819E-A25CDF7DA1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A96EDFC-DE3B-4BA8-B7D2-E6F091D9BC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B16B2CB-398E-4D66-923F-1C1194B8DB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0D346DDB-0038-499F-844E-CB484151D08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1C3BE21D-2F77-4E62-88F2-5FC1A42135F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AB37D1C1-43AD-4F4A-BA36-83B2EA4CB4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0099C-F9A5-4A97-BFCA-116CD9961891}" type="datetimeFigureOut">
              <a:rPr lang="es-CO" smtClean="0"/>
              <a:t>19/08/2020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36269EB3-A54B-44F2-ACD2-0E01F12894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47ABDD8C-72A8-4F0E-8052-BDD9878F43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0A97C-2843-4CEA-A382-8141C25DB75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9215928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938D2C-9B7D-41B5-8118-5ABD34CC3C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AA26537A-C96C-4B07-9F32-AD672EAC6C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0099C-F9A5-4A97-BFCA-116CD9961891}" type="datetimeFigureOut">
              <a:rPr lang="es-CO" smtClean="0"/>
              <a:t>19/08/2020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C089146A-BAEF-4C41-8564-E186400F3B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E8DBAC75-80D8-42EF-81DA-BFD7A8E961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0A97C-2843-4CEA-A382-8141C25DB75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814833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F15F8556-479F-425E-8CBA-FF75E43451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0099C-F9A5-4A97-BFCA-116CD9961891}" type="datetimeFigureOut">
              <a:rPr lang="es-CO" smtClean="0"/>
              <a:t>19/08/2020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68309659-C3C6-4F70-ACF3-8E487833A4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9A8484B3-C9BD-4434-B278-82E82272B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0A97C-2843-4CEA-A382-8141C25DB75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843531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C7D4D7-7D03-44E6-9697-37585CB7D3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4A107E9-AE90-497E-BDD8-308C242993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BFDB35B-F81E-4DD7-84B4-F7F34BB8D5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A87CE64-9D13-437B-8915-1D28B77EF2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0099C-F9A5-4A97-BFCA-116CD9961891}" type="datetimeFigureOut">
              <a:rPr lang="es-CO" smtClean="0"/>
              <a:t>19/08/2020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A5DABF1-B4AE-4CBE-AC80-1E4CB524B1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D514F23-15F1-453C-AA33-0C1D3F7C5C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0A97C-2843-4CEA-A382-8141C25DB75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937644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FB32D17-D207-4461-ACC3-FA9E0AE172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0BFDFA1D-7A5E-41AB-A259-6DEC50A28AC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3AB4246-F9BA-4200-8021-2E88A29852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8D9060D-0317-453E-BCF0-D4BD5ED116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0099C-F9A5-4A97-BFCA-116CD9961891}" type="datetimeFigureOut">
              <a:rPr lang="es-CO" smtClean="0"/>
              <a:t>19/08/2020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943AA95-5245-443B-9921-97DA2A382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8D5C96B-F357-4B60-8204-14544847E2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0A97C-2843-4CEA-A382-8141C25DB75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4198870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2CB4394-290F-493B-962F-103C52B09E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D08741A7-EDCB-4356-8936-FC6D115397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4C57BF5-784A-4C08-B876-B1CA2DFA1B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0099C-F9A5-4A97-BFCA-116CD9961891}" type="datetimeFigureOut">
              <a:rPr lang="es-CO" smtClean="0"/>
              <a:t>19/08/2020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CACC057-7243-4297-A64F-E15B36AF9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CF96F63-07A0-4FE8-9A37-5F250C8476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0A97C-2843-4CEA-A382-8141C25DB75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991293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406096D-476F-423B-8D23-079BBD80FF9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B1B7340-F606-4401-BF47-9CCCD37F1D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73E8F5D-4B28-4DB3-A29E-C259395D63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0099C-F9A5-4A97-BFCA-116CD9961891}" type="datetimeFigureOut">
              <a:rPr lang="es-CO" smtClean="0"/>
              <a:t>19/08/2020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7A274B0-B698-4E52-9D2A-D02D8556A2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99652BC-E4B7-494D-9792-DE262C4D4A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0A97C-2843-4CEA-A382-8141C25DB75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818015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AF8825C-1C85-4E4C-AAD7-CCF793E11D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9E10945-4A29-4C1B-8D4F-F7CC7D0A52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0ECAD62-F759-4F2B-8DF6-19590765D8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80099C-F9A5-4A97-BFCA-116CD9961891}" type="datetimeFigureOut">
              <a:rPr lang="es-CO" smtClean="0"/>
              <a:t>19/08/2020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4934133-716F-4E1A-8C29-0D5F972556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A4594F5-53A5-4696-B03E-F29B7BCF60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70A97C-2843-4CEA-A382-8141C25DB75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838257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CC400F24-9AB7-4114-AFEF-22387DF5428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1026" name="3f634553-9a41-4452-bf6b-796a4683f230" descr="Image">
            <a:extLst>
              <a:ext uri="{FF2B5EF4-FFF2-40B4-BE49-F238E27FC236}">
                <a16:creationId xmlns:a16="http://schemas.microsoft.com/office/drawing/2014/main" id="{652AB3F7-C217-4F22-B237-F18005CD85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05038" y="4763"/>
            <a:ext cx="12192001" cy="684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2053370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Panorámica</PresentationFormat>
  <Paragraphs>0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CAROLINA BUSTAMANTE ZAPATA</dc:creator>
  <cp:lastModifiedBy>CAROLINA BUSTAMANTE ZAPATA</cp:lastModifiedBy>
  <cp:revision>1</cp:revision>
  <dcterms:created xsi:type="dcterms:W3CDTF">2020-08-19T20:39:18Z</dcterms:created>
  <dcterms:modified xsi:type="dcterms:W3CDTF">2020-08-19T20:40:02Z</dcterms:modified>
</cp:coreProperties>
</file>