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6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RLANDO CABARCAS PAJARO" initials="OCP" lastIdx="1" clrIdx="0">
    <p:extLst>
      <p:ext uri="{19B8F6BF-5375-455C-9EA6-DF929625EA0E}">
        <p15:presenceInfo xmlns:p15="http://schemas.microsoft.com/office/powerpoint/2012/main" userId="S::orlando.cabarcas@blastingmar.com.co::045b3e4e-e009-45cb-aa7b-9e00a0a698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12470-F071-4856-9F7E-26F0B645EF8D}" v="2058" dt="2020-08-17T19:02:13.3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>
        <p:scale>
          <a:sx n="63" d="100"/>
          <a:sy n="63" d="100"/>
        </p:scale>
        <p:origin x="76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C15C88-769C-4E54-8CA3-8A185930750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26DA663-7033-484F-95B5-C6543D8FE3CB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MX" sz="1600" dirty="0">
              <a:solidFill>
                <a:schemeClr val="tx1"/>
              </a:solidFill>
            </a:rPr>
            <a:t>CONSTRUIR</a:t>
          </a:r>
          <a:endParaRPr lang="es-CO" sz="1600" dirty="0">
            <a:solidFill>
              <a:schemeClr val="tx1"/>
            </a:solidFill>
          </a:endParaRPr>
        </a:p>
      </dgm:t>
    </dgm:pt>
    <dgm:pt modelId="{815AC4B3-14F0-46C8-9858-2374228E58EA}" type="parTrans" cxnId="{D05C381B-3C23-4BDE-B2E4-4DE563624FD0}">
      <dgm:prSet/>
      <dgm:spPr/>
      <dgm:t>
        <a:bodyPr/>
        <a:lstStyle/>
        <a:p>
          <a:endParaRPr lang="es-CO"/>
        </a:p>
      </dgm:t>
    </dgm:pt>
    <dgm:pt modelId="{7BA5C84A-573F-4B08-8C29-191667299ABC}" type="sibTrans" cxnId="{D05C381B-3C23-4BDE-B2E4-4DE563624FD0}">
      <dgm:prSet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IDENTIFICAR</a:t>
          </a:r>
          <a:endParaRPr lang="es-CO" b="1" dirty="0">
            <a:solidFill>
              <a:schemeClr val="tx1"/>
            </a:solidFill>
          </a:endParaRPr>
        </a:p>
      </dgm:t>
    </dgm:pt>
    <dgm:pt modelId="{05B68E50-D634-46E7-9455-822FB7969BE0}">
      <dgm:prSet phldrT="[Texto]" phldr="1"/>
      <dgm:spPr/>
      <dgm:t>
        <a:bodyPr/>
        <a:lstStyle/>
        <a:p>
          <a:endParaRPr lang="es-CO" dirty="0"/>
        </a:p>
      </dgm:t>
    </dgm:pt>
    <dgm:pt modelId="{6D956D65-ACE3-48D7-BA89-8B4AA2E44E38}" type="parTrans" cxnId="{506D797E-FB9F-477D-A53E-F95B7BFC4342}">
      <dgm:prSet/>
      <dgm:spPr/>
      <dgm:t>
        <a:bodyPr/>
        <a:lstStyle/>
        <a:p>
          <a:endParaRPr lang="es-CO"/>
        </a:p>
      </dgm:t>
    </dgm:pt>
    <dgm:pt modelId="{456A19F5-DAFA-42B2-8AC3-CBD7C358B0DF}" type="sibTrans" cxnId="{506D797E-FB9F-477D-A53E-F95B7BFC4342}">
      <dgm:prSet/>
      <dgm:spPr/>
      <dgm:t>
        <a:bodyPr/>
        <a:lstStyle/>
        <a:p>
          <a:endParaRPr lang="es-CO"/>
        </a:p>
      </dgm:t>
    </dgm:pt>
    <dgm:pt modelId="{FD3870AC-863C-4684-AC72-55093D5300F0}">
      <dgm:prSet phldrT="[Texto]"/>
      <dgm:spPr>
        <a:solidFill>
          <a:srgbClr val="00B0F0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TRAZABILIDAD</a:t>
          </a:r>
          <a:endParaRPr lang="es-CO" dirty="0">
            <a:solidFill>
              <a:schemeClr val="tx1"/>
            </a:solidFill>
          </a:endParaRPr>
        </a:p>
      </dgm:t>
    </dgm:pt>
    <dgm:pt modelId="{B6F952E9-D6FC-45A8-AE4E-1568A922839B}" type="parTrans" cxnId="{4B9CD128-3250-43FB-999B-A331DF5C125E}">
      <dgm:prSet/>
      <dgm:spPr/>
      <dgm:t>
        <a:bodyPr/>
        <a:lstStyle/>
        <a:p>
          <a:endParaRPr lang="es-CO"/>
        </a:p>
      </dgm:t>
    </dgm:pt>
    <dgm:pt modelId="{336A38F1-5B5C-4779-8EA9-157D9F6E5C42}" type="sibTrans" cxnId="{4B9CD128-3250-43FB-999B-A331DF5C125E}">
      <dgm:prSet/>
      <dgm:spPr>
        <a:solidFill>
          <a:srgbClr val="FFC000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SENSIBILIZAR</a:t>
          </a:r>
          <a:endParaRPr lang="es-CO" dirty="0">
            <a:solidFill>
              <a:schemeClr val="tx1"/>
            </a:solidFill>
          </a:endParaRPr>
        </a:p>
      </dgm:t>
    </dgm:pt>
    <dgm:pt modelId="{B8B7BD3E-7568-4E05-AAFD-38844F1ED8D0}">
      <dgm:prSet phldrT="[Texto]" custT="1"/>
      <dgm:spPr/>
      <dgm:t>
        <a:bodyPr/>
        <a:lstStyle/>
        <a:p>
          <a:pPr algn="ctr"/>
          <a:r>
            <a:rPr lang="es-MX" sz="2000" dirty="0"/>
            <a:t>ETAPAS DE INTERVENCION PROFESIONAL 6.0</a:t>
          </a:r>
          <a:endParaRPr lang="es-CO" sz="2000" dirty="0"/>
        </a:p>
      </dgm:t>
    </dgm:pt>
    <dgm:pt modelId="{E30DAAFF-2A32-4E81-8CA3-069C3913E00B}" type="parTrans" cxnId="{F3AFD3F2-FBB3-432C-AF74-48607C175745}">
      <dgm:prSet/>
      <dgm:spPr/>
      <dgm:t>
        <a:bodyPr/>
        <a:lstStyle/>
        <a:p>
          <a:endParaRPr lang="es-CO"/>
        </a:p>
      </dgm:t>
    </dgm:pt>
    <dgm:pt modelId="{20738774-210E-4098-B2AE-F848AA86AFAC}" type="sibTrans" cxnId="{F3AFD3F2-FBB3-432C-AF74-48607C175745}">
      <dgm:prSet/>
      <dgm:spPr/>
      <dgm:t>
        <a:bodyPr/>
        <a:lstStyle/>
        <a:p>
          <a:endParaRPr lang="es-CO"/>
        </a:p>
      </dgm:t>
    </dgm:pt>
    <dgm:pt modelId="{4F292D3E-199A-4DA7-A4CA-6B5A5A3629C6}">
      <dgm:prSet phldrT="[Texto]" custT="1"/>
      <dgm:spPr>
        <a:solidFill>
          <a:srgbClr val="00B0F0"/>
        </a:solidFill>
      </dgm:spPr>
      <dgm:t>
        <a:bodyPr/>
        <a:lstStyle/>
        <a:p>
          <a:r>
            <a:rPr lang="es-MX" sz="1400" b="1" dirty="0">
              <a:solidFill>
                <a:schemeClr val="tx1"/>
              </a:solidFill>
            </a:rPr>
            <a:t>INTERVENIR</a:t>
          </a:r>
          <a:endParaRPr lang="es-CO" sz="1400" b="1" dirty="0">
            <a:solidFill>
              <a:schemeClr val="tx1"/>
            </a:solidFill>
          </a:endParaRPr>
        </a:p>
      </dgm:t>
    </dgm:pt>
    <dgm:pt modelId="{E6ED4A4A-EAD1-4951-B599-C1E8737FE43B}" type="parTrans" cxnId="{50AD5571-4DA7-4985-8E69-BE5E9D3290D6}">
      <dgm:prSet/>
      <dgm:spPr/>
      <dgm:t>
        <a:bodyPr/>
        <a:lstStyle/>
        <a:p>
          <a:endParaRPr lang="es-CO"/>
        </a:p>
      </dgm:t>
    </dgm:pt>
    <dgm:pt modelId="{C9A23AB4-DAAF-4EA8-BA2C-18E48085AEA3}" type="sibTrans" cxnId="{50AD5571-4DA7-4985-8E69-BE5E9D3290D6}">
      <dgm:prSet/>
      <dgm:spPr>
        <a:solidFill>
          <a:srgbClr val="FFC000"/>
        </a:solidFill>
      </dgm:spPr>
      <dgm:t>
        <a:bodyPr/>
        <a:lstStyle/>
        <a:p>
          <a:r>
            <a:rPr lang="es-MX" dirty="0">
              <a:solidFill>
                <a:schemeClr val="tx1"/>
              </a:solidFill>
            </a:rPr>
            <a:t>EMPODERAR</a:t>
          </a:r>
          <a:endParaRPr lang="es-CO" dirty="0">
            <a:solidFill>
              <a:schemeClr val="tx1"/>
            </a:solidFill>
          </a:endParaRPr>
        </a:p>
      </dgm:t>
    </dgm:pt>
    <dgm:pt modelId="{7601FB0D-5D4F-441E-8FC0-B0F49FFDBDA3}">
      <dgm:prSet phldrT="[Texto]" phldr="1"/>
      <dgm:spPr/>
      <dgm:t>
        <a:bodyPr/>
        <a:lstStyle/>
        <a:p>
          <a:endParaRPr lang="es-CO" dirty="0"/>
        </a:p>
      </dgm:t>
    </dgm:pt>
    <dgm:pt modelId="{C36DADC9-28E8-402A-A31E-C1823216A811}" type="sibTrans" cxnId="{B117938F-816D-401F-9658-D7962C563043}">
      <dgm:prSet/>
      <dgm:spPr/>
      <dgm:t>
        <a:bodyPr/>
        <a:lstStyle/>
        <a:p>
          <a:endParaRPr lang="es-CO"/>
        </a:p>
      </dgm:t>
    </dgm:pt>
    <dgm:pt modelId="{9EA496C2-B6A5-4014-BBF9-922B35940DDB}" type="parTrans" cxnId="{B117938F-816D-401F-9658-D7962C563043}">
      <dgm:prSet/>
      <dgm:spPr/>
      <dgm:t>
        <a:bodyPr/>
        <a:lstStyle/>
        <a:p>
          <a:endParaRPr lang="es-CO"/>
        </a:p>
      </dgm:t>
    </dgm:pt>
    <dgm:pt modelId="{A13693EB-B773-4EFE-BD6B-A753FC6BE931}">
      <dgm:prSet phldrT="[Texto]"/>
      <dgm:spPr/>
      <dgm:t>
        <a:bodyPr/>
        <a:lstStyle/>
        <a:p>
          <a:endParaRPr lang="es-CO" dirty="0"/>
        </a:p>
      </dgm:t>
    </dgm:pt>
    <dgm:pt modelId="{B826D881-471A-4F41-9710-B815C7043C8A}" type="sibTrans" cxnId="{1CE37410-2A95-45E7-AA45-51D4C2F7313A}">
      <dgm:prSet/>
      <dgm:spPr/>
      <dgm:t>
        <a:bodyPr/>
        <a:lstStyle/>
        <a:p>
          <a:endParaRPr lang="es-CO"/>
        </a:p>
      </dgm:t>
    </dgm:pt>
    <dgm:pt modelId="{FD44B576-7339-4E01-A313-76BAC6D57E57}" type="parTrans" cxnId="{1CE37410-2A95-45E7-AA45-51D4C2F7313A}">
      <dgm:prSet/>
      <dgm:spPr/>
      <dgm:t>
        <a:bodyPr/>
        <a:lstStyle/>
        <a:p>
          <a:endParaRPr lang="es-CO"/>
        </a:p>
      </dgm:t>
    </dgm:pt>
    <dgm:pt modelId="{8A82365C-FFBC-42F4-A155-DE54686C1FAB}" type="pres">
      <dgm:prSet presAssocID="{FBC15C88-769C-4E54-8CA3-8A1859307501}" presName="Name0" presStyleCnt="0">
        <dgm:presLayoutVars>
          <dgm:chMax/>
          <dgm:chPref/>
          <dgm:dir/>
          <dgm:animLvl val="lvl"/>
        </dgm:presLayoutVars>
      </dgm:prSet>
      <dgm:spPr/>
    </dgm:pt>
    <dgm:pt modelId="{AB977AC5-9BF9-4D7C-9F13-6A5816388C0B}" type="pres">
      <dgm:prSet presAssocID="{D26DA663-7033-484F-95B5-C6543D8FE3CB}" presName="composite" presStyleCnt="0"/>
      <dgm:spPr/>
    </dgm:pt>
    <dgm:pt modelId="{A2059567-EED8-4E46-9033-A37C582D0A9B}" type="pres">
      <dgm:prSet presAssocID="{D26DA663-7033-484F-95B5-C6543D8FE3CB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33320DA7-5839-4F3B-8CA4-3183800FAD51}" type="pres">
      <dgm:prSet presAssocID="{D26DA663-7033-484F-95B5-C6543D8FE3CB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C281EBFE-9D6B-44C2-BC12-EA93C09EE35E}" type="pres">
      <dgm:prSet presAssocID="{D26DA663-7033-484F-95B5-C6543D8FE3CB}" presName="BalanceSpacing" presStyleCnt="0"/>
      <dgm:spPr/>
    </dgm:pt>
    <dgm:pt modelId="{550C25B1-AA2F-454E-B60A-22CA7C78079C}" type="pres">
      <dgm:prSet presAssocID="{D26DA663-7033-484F-95B5-C6543D8FE3CB}" presName="BalanceSpacing1" presStyleCnt="0"/>
      <dgm:spPr/>
    </dgm:pt>
    <dgm:pt modelId="{B793C9D7-89F8-424A-9B06-C7679C9D67C3}" type="pres">
      <dgm:prSet presAssocID="{7BA5C84A-573F-4B08-8C29-191667299ABC}" presName="Accent1Text" presStyleLbl="node1" presStyleIdx="1" presStyleCnt="6"/>
      <dgm:spPr/>
    </dgm:pt>
    <dgm:pt modelId="{05428F19-B12C-49CE-B68E-76A79D9CF5F5}" type="pres">
      <dgm:prSet presAssocID="{7BA5C84A-573F-4B08-8C29-191667299ABC}" presName="spaceBetweenRectangles" presStyleCnt="0"/>
      <dgm:spPr/>
    </dgm:pt>
    <dgm:pt modelId="{D738F8AE-A549-49CB-83CE-23B2093B59AC}" type="pres">
      <dgm:prSet presAssocID="{FD3870AC-863C-4684-AC72-55093D5300F0}" presName="composite" presStyleCnt="0"/>
      <dgm:spPr/>
    </dgm:pt>
    <dgm:pt modelId="{9C081097-17A5-4633-98E5-4A3B5C563948}" type="pres">
      <dgm:prSet presAssocID="{FD3870AC-863C-4684-AC72-55093D5300F0}" presName="Parent1" presStyleLbl="node1" presStyleIdx="2" presStyleCnt="6" custLinFactX="-4339" custLinFactNeighborX="-100000" custLinFactNeighborY="0">
        <dgm:presLayoutVars>
          <dgm:chMax val="1"/>
          <dgm:chPref val="1"/>
          <dgm:bulletEnabled val="1"/>
        </dgm:presLayoutVars>
      </dgm:prSet>
      <dgm:spPr/>
    </dgm:pt>
    <dgm:pt modelId="{0E0994DA-E588-48C0-9ECC-5F26D589C429}" type="pres">
      <dgm:prSet presAssocID="{FD3870AC-863C-4684-AC72-55093D5300F0}" presName="Childtext1" presStyleLbl="revTx" presStyleIdx="1" presStyleCnt="3" custScaleX="87560" custLinFactNeighborX="95280" custLinFactNeighborY="0">
        <dgm:presLayoutVars>
          <dgm:chMax val="0"/>
          <dgm:chPref val="0"/>
          <dgm:bulletEnabled val="1"/>
        </dgm:presLayoutVars>
      </dgm:prSet>
      <dgm:spPr/>
    </dgm:pt>
    <dgm:pt modelId="{C6A4F861-6BE4-487E-AA7A-F62FE322A652}" type="pres">
      <dgm:prSet presAssocID="{FD3870AC-863C-4684-AC72-55093D5300F0}" presName="BalanceSpacing" presStyleCnt="0"/>
      <dgm:spPr/>
    </dgm:pt>
    <dgm:pt modelId="{298D06DE-FE74-45D9-B5F6-B60219687791}" type="pres">
      <dgm:prSet presAssocID="{FD3870AC-863C-4684-AC72-55093D5300F0}" presName="BalanceSpacing1" presStyleCnt="0"/>
      <dgm:spPr/>
    </dgm:pt>
    <dgm:pt modelId="{DA127F33-512D-47F4-BF51-AD2A7840AA44}" type="pres">
      <dgm:prSet presAssocID="{336A38F1-5B5C-4779-8EA9-157D9F6E5C42}" presName="Accent1Text" presStyleLbl="node1" presStyleIdx="3" presStyleCnt="6"/>
      <dgm:spPr/>
    </dgm:pt>
    <dgm:pt modelId="{BF259AC8-EEE2-42B8-97B1-2924445D96E4}" type="pres">
      <dgm:prSet presAssocID="{336A38F1-5B5C-4779-8EA9-157D9F6E5C42}" presName="spaceBetweenRectangles" presStyleCnt="0"/>
      <dgm:spPr/>
    </dgm:pt>
    <dgm:pt modelId="{609334B4-CAA9-4F82-A4C1-2197792BB2F0}" type="pres">
      <dgm:prSet presAssocID="{4F292D3E-199A-4DA7-A4CA-6B5A5A3629C6}" presName="composite" presStyleCnt="0"/>
      <dgm:spPr/>
    </dgm:pt>
    <dgm:pt modelId="{EC3BC90F-8111-45B0-8C55-FEA616675B32}" type="pres">
      <dgm:prSet presAssocID="{4F292D3E-199A-4DA7-A4CA-6B5A5A3629C6}" presName="Parent1" presStyleLbl="node1" presStyleIdx="4" presStyleCnt="6" custLinFactNeighborX="-1671" custLinFactNeighborY="464">
        <dgm:presLayoutVars>
          <dgm:chMax val="1"/>
          <dgm:chPref val="1"/>
          <dgm:bulletEnabled val="1"/>
        </dgm:presLayoutVars>
      </dgm:prSet>
      <dgm:spPr/>
    </dgm:pt>
    <dgm:pt modelId="{39F0240F-4906-448A-BFAD-75E9AD98E9C3}" type="pres">
      <dgm:prSet presAssocID="{4F292D3E-199A-4DA7-A4CA-6B5A5A3629C6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E5066A64-434F-46CF-96E3-1E74D5FE0A75}" type="pres">
      <dgm:prSet presAssocID="{4F292D3E-199A-4DA7-A4CA-6B5A5A3629C6}" presName="BalanceSpacing" presStyleCnt="0"/>
      <dgm:spPr/>
    </dgm:pt>
    <dgm:pt modelId="{11CF0586-354F-4EBB-8ABC-DB232B79888A}" type="pres">
      <dgm:prSet presAssocID="{4F292D3E-199A-4DA7-A4CA-6B5A5A3629C6}" presName="BalanceSpacing1" presStyleCnt="0"/>
      <dgm:spPr/>
    </dgm:pt>
    <dgm:pt modelId="{AE878B1D-0609-4026-BDD0-D20F0AE84413}" type="pres">
      <dgm:prSet presAssocID="{C9A23AB4-DAAF-4EA8-BA2C-18E48085AEA3}" presName="Accent1Text" presStyleLbl="node1" presStyleIdx="5" presStyleCnt="6"/>
      <dgm:spPr/>
    </dgm:pt>
  </dgm:ptLst>
  <dgm:cxnLst>
    <dgm:cxn modelId="{BF3B1607-8215-4234-9001-C6926BC6C1E3}" type="presOf" srcId="{FD3870AC-863C-4684-AC72-55093D5300F0}" destId="{9C081097-17A5-4633-98E5-4A3B5C563948}" srcOrd="0" destOrd="0" presId="urn:microsoft.com/office/officeart/2008/layout/AlternatingHexagons"/>
    <dgm:cxn modelId="{1CE37410-2A95-45E7-AA45-51D4C2F7313A}" srcId="{4F292D3E-199A-4DA7-A4CA-6B5A5A3629C6}" destId="{A13693EB-B773-4EFE-BD6B-A753FC6BE931}" srcOrd="1" destOrd="0" parTransId="{FD44B576-7339-4E01-A313-76BAC6D57E57}" sibTransId="{B826D881-471A-4F41-9710-B815C7043C8A}"/>
    <dgm:cxn modelId="{D05C381B-3C23-4BDE-B2E4-4DE563624FD0}" srcId="{FBC15C88-769C-4E54-8CA3-8A1859307501}" destId="{D26DA663-7033-484F-95B5-C6543D8FE3CB}" srcOrd="0" destOrd="0" parTransId="{815AC4B3-14F0-46C8-9858-2374228E58EA}" sibTransId="{7BA5C84A-573F-4B08-8C29-191667299ABC}"/>
    <dgm:cxn modelId="{622E5F21-3A1C-4F00-80E2-5E63C158B20F}" type="presOf" srcId="{05B68E50-D634-46E7-9455-822FB7969BE0}" destId="{33320DA7-5839-4F3B-8CA4-3183800FAD51}" srcOrd="0" destOrd="0" presId="urn:microsoft.com/office/officeart/2008/layout/AlternatingHexagons"/>
    <dgm:cxn modelId="{4B9CD128-3250-43FB-999B-A331DF5C125E}" srcId="{FBC15C88-769C-4E54-8CA3-8A1859307501}" destId="{FD3870AC-863C-4684-AC72-55093D5300F0}" srcOrd="1" destOrd="0" parTransId="{B6F952E9-D6FC-45A8-AE4E-1568A922839B}" sibTransId="{336A38F1-5B5C-4779-8EA9-157D9F6E5C42}"/>
    <dgm:cxn modelId="{B6D4DC61-6B00-4C40-A2D2-304C037AB400}" type="presOf" srcId="{7BA5C84A-573F-4B08-8C29-191667299ABC}" destId="{B793C9D7-89F8-424A-9B06-C7679C9D67C3}" srcOrd="0" destOrd="0" presId="urn:microsoft.com/office/officeart/2008/layout/AlternatingHexagons"/>
    <dgm:cxn modelId="{05531462-07C1-4FC4-8638-C962957C9D8D}" type="presOf" srcId="{FBC15C88-769C-4E54-8CA3-8A1859307501}" destId="{8A82365C-FFBC-42F4-A155-DE54686C1FAB}" srcOrd="0" destOrd="0" presId="urn:microsoft.com/office/officeart/2008/layout/AlternatingHexagons"/>
    <dgm:cxn modelId="{50AD5571-4DA7-4985-8E69-BE5E9D3290D6}" srcId="{FBC15C88-769C-4E54-8CA3-8A1859307501}" destId="{4F292D3E-199A-4DA7-A4CA-6B5A5A3629C6}" srcOrd="2" destOrd="0" parTransId="{E6ED4A4A-EAD1-4951-B599-C1E8737FE43B}" sibTransId="{C9A23AB4-DAAF-4EA8-BA2C-18E48085AEA3}"/>
    <dgm:cxn modelId="{52D3FD7B-6B2B-4D96-B708-5B14C1444A34}" type="presOf" srcId="{C9A23AB4-DAAF-4EA8-BA2C-18E48085AEA3}" destId="{AE878B1D-0609-4026-BDD0-D20F0AE84413}" srcOrd="0" destOrd="0" presId="urn:microsoft.com/office/officeart/2008/layout/AlternatingHexagons"/>
    <dgm:cxn modelId="{506D797E-FB9F-477D-A53E-F95B7BFC4342}" srcId="{D26DA663-7033-484F-95B5-C6543D8FE3CB}" destId="{05B68E50-D634-46E7-9455-822FB7969BE0}" srcOrd="0" destOrd="0" parTransId="{6D956D65-ACE3-48D7-BA89-8B4AA2E44E38}" sibTransId="{456A19F5-DAFA-42B2-8AC3-CBD7C358B0DF}"/>
    <dgm:cxn modelId="{B117938F-816D-401F-9658-D7962C563043}" srcId="{4F292D3E-199A-4DA7-A4CA-6B5A5A3629C6}" destId="{7601FB0D-5D4F-441E-8FC0-B0F49FFDBDA3}" srcOrd="0" destOrd="0" parTransId="{9EA496C2-B6A5-4014-BBF9-922B35940DDB}" sibTransId="{C36DADC9-28E8-402A-A31E-C1823216A811}"/>
    <dgm:cxn modelId="{71C226CA-ABF5-4FA3-B544-630E1FED743D}" type="presOf" srcId="{D26DA663-7033-484F-95B5-C6543D8FE3CB}" destId="{A2059567-EED8-4E46-9033-A37C582D0A9B}" srcOrd="0" destOrd="0" presId="urn:microsoft.com/office/officeart/2008/layout/AlternatingHexagons"/>
    <dgm:cxn modelId="{1F79F7D3-41EC-4732-A0C1-25E213590C5E}" type="presOf" srcId="{A13693EB-B773-4EFE-BD6B-A753FC6BE931}" destId="{39F0240F-4906-448A-BFAD-75E9AD98E9C3}" srcOrd="0" destOrd="1" presId="urn:microsoft.com/office/officeart/2008/layout/AlternatingHexagons"/>
    <dgm:cxn modelId="{F06ACBDB-2260-40B3-887F-F963F9556BA9}" type="presOf" srcId="{B8B7BD3E-7568-4E05-AAFD-38844F1ED8D0}" destId="{0E0994DA-E588-48C0-9ECC-5F26D589C429}" srcOrd="0" destOrd="0" presId="urn:microsoft.com/office/officeart/2008/layout/AlternatingHexagons"/>
    <dgm:cxn modelId="{1E0CD0E5-1162-4621-B87D-56743596A68D}" type="presOf" srcId="{7601FB0D-5D4F-441E-8FC0-B0F49FFDBDA3}" destId="{39F0240F-4906-448A-BFAD-75E9AD98E9C3}" srcOrd="0" destOrd="0" presId="urn:microsoft.com/office/officeart/2008/layout/AlternatingHexagons"/>
    <dgm:cxn modelId="{28FCA3F0-EE3C-40CB-8043-1DF0802156FD}" type="presOf" srcId="{4F292D3E-199A-4DA7-A4CA-6B5A5A3629C6}" destId="{EC3BC90F-8111-45B0-8C55-FEA616675B32}" srcOrd="0" destOrd="0" presId="urn:microsoft.com/office/officeart/2008/layout/AlternatingHexagons"/>
    <dgm:cxn modelId="{F3AFD3F2-FBB3-432C-AF74-48607C175745}" srcId="{FD3870AC-863C-4684-AC72-55093D5300F0}" destId="{B8B7BD3E-7568-4E05-AAFD-38844F1ED8D0}" srcOrd="0" destOrd="0" parTransId="{E30DAAFF-2A32-4E81-8CA3-069C3913E00B}" sibTransId="{20738774-210E-4098-B2AE-F848AA86AFAC}"/>
    <dgm:cxn modelId="{236658F7-C048-49E4-80C5-0ADF4CF32116}" type="presOf" srcId="{336A38F1-5B5C-4779-8EA9-157D9F6E5C42}" destId="{DA127F33-512D-47F4-BF51-AD2A7840AA44}" srcOrd="0" destOrd="0" presId="urn:microsoft.com/office/officeart/2008/layout/AlternatingHexagons"/>
    <dgm:cxn modelId="{977A5B0E-81CB-44D3-B09B-16C58801E57B}" type="presParOf" srcId="{8A82365C-FFBC-42F4-A155-DE54686C1FAB}" destId="{AB977AC5-9BF9-4D7C-9F13-6A5816388C0B}" srcOrd="0" destOrd="0" presId="urn:microsoft.com/office/officeart/2008/layout/AlternatingHexagons"/>
    <dgm:cxn modelId="{FE0EAB22-4B06-4348-9761-71E24FB33A74}" type="presParOf" srcId="{AB977AC5-9BF9-4D7C-9F13-6A5816388C0B}" destId="{A2059567-EED8-4E46-9033-A37C582D0A9B}" srcOrd="0" destOrd="0" presId="urn:microsoft.com/office/officeart/2008/layout/AlternatingHexagons"/>
    <dgm:cxn modelId="{96C94E8D-C281-44C9-8B4F-2FAEDAAB10A3}" type="presParOf" srcId="{AB977AC5-9BF9-4D7C-9F13-6A5816388C0B}" destId="{33320DA7-5839-4F3B-8CA4-3183800FAD51}" srcOrd="1" destOrd="0" presId="urn:microsoft.com/office/officeart/2008/layout/AlternatingHexagons"/>
    <dgm:cxn modelId="{42503811-FF6C-4B07-A7E7-7DC3C5575A84}" type="presParOf" srcId="{AB977AC5-9BF9-4D7C-9F13-6A5816388C0B}" destId="{C281EBFE-9D6B-44C2-BC12-EA93C09EE35E}" srcOrd="2" destOrd="0" presId="urn:microsoft.com/office/officeart/2008/layout/AlternatingHexagons"/>
    <dgm:cxn modelId="{B5980BCE-89AD-4AE2-8C9F-F34F29CD8282}" type="presParOf" srcId="{AB977AC5-9BF9-4D7C-9F13-6A5816388C0B}" destId="{550C25B1-AA2F-454E-B60A-22CA7C78079C}" srcOrd="3" destOrd="0" presId="urn:microsoft.com/office/officeart/2008/layout/AlternatingHexagons"/>
    <dgm:cxn modelId="{C33A55FC-DD24-4DDA-B0D7-754124D67D4D}" type="presParOf" srcId="{AB977AC5-9BF9-4D7C-9F13-6A5816388C0B}" destId="{B793C9D7-89F8-424A-9B06-C7679C9D67C3}" srcOrd="4" destOrd="0" presId="urn:microsoft.com/office/officeart/2008/layout/AlternatingHexagons"/>
    <dgm:cxn modelId="{15294128-F9AA-4EF8-89BE-E1412993AEB6}" type="presParOf" srcId="{8A82365C-FFBC-42F4-A155-DE54686C1FAB}" destId="{05428F19-B12C-49CE-B68E-76A79D9CF5F5}" srcOrd="1" destOrd="0" presId="urn:microsoft.com/office/officeart/2008/layout/AlternatingHexagons"/>
    <dgm:cxn modelId="{47327D64-7837-454D-8A2F-2528969DD9AE}" type="presParOf" srcId="{8A82365C-FFBC-42F4-A155-DE54686C1FAB}" destId="{D738F8AE-A549-49CB-83CE-23B2093B59AC}" srcOrd="2" destOrd="0" presId="urn:microsoft.com/office/officeart/2008/layout/AlternatingHexagons"/>
    <dgm:cxn modelId="{260EB0A6-2D8E-43B1-8D5E-992ACDC1C2A0}" type="presParOf" srcId="{D738F8AE-A549-49CB-83CE-23B2093B59AC}" destId="{9C081097-17A5-4633-98E5-4A3B5C563948}" srcOrd="0" destOrd="0" presId="urn:microsoft.com/office/officeart/2008/layout/AlternatingHexagons"/>
    <dgm:cxn modelId="{B35B6A05-9344-4382-ADEF-4D30BD826E0D}" type="presParOf" srcId="{D738F8AE-A549-49CB-83CE-23B2093B59AC}" destId="{0E0994DA-E588-48C0-9ECC-5F26D589C429}" srcOrd="1" destOrd="0" presId="urn:microsoft.com/office/officeart/2008/layout/AlternatingHexagons"/>
    <dgm:cxn modelId="{5C98561E-E03F-4870-A59E-5F4DDD7FB1D7}" type="presParOf" srcId="{D738F8AE-A549-49CB-83CE-23B2093B59AC}" destId="{C6A4F861-6BE4-487E-AA7A-F62FE322A652}" srcOrd="2" destOrd="0" presId="urn:microsoft.com/office/officeart/2008/layout/AlternatingHexagons"/>
    <dgm:cxn modelId="{CA76D498-2FC8-4AAE-9A21-AE81C763415E}" type="presParOf" srcId="{D738F8AE-A549-49CB-83CE-23B2093B59AC}" destId="{298D06DE-FE74-45D9-B5F6-B60219687791}" srcOrd="3" destOrd="0" presId="urn:microsoft.com/office/officeart/2008/layout/AlternatingHexagons"/>
    <dgm:cxn modelId="{C0A2DD3B-BE4E-46BC-90C7-81FA34E4C1B3}" type="presParOf" srcId="{D738F8AE-A549-49CB-83CE-23B2093B59AC}" destId="{DA127F33-512D-47F4-BF51-AD2A7840AA44}" srcOrd="4" destOrd="0" presId="urn:microsoft.com/office/officeart/2008/layout/AlternatingHexagons"/>
    <dgm:cxn modelId="{A2D99EB3-D510-4AA0-9D2B-FAFCC19EDD75}" type="presParOf" srcId="{8A82365C-FFBC-42F4-A155-DE54686C1FAB}" destId="{BF259AC8-EEE2-42B8-97B1-2924445D96E4}" srcOrd="3" destOrd="0" presId="urn:microsoft.com/office/officeart/2008/layout/AlternatingHexagons"/>
    <dgm:cxn modelId="{5A56E7DB-C38A-4BA9-BB97-36A32AE746BC}" type="presParOf" srcId="{8A82365C-FFBC-42F4-A155-DE54686C1FAB}" destId="{609334B4-CAA9-4F82-A4C1-2197792BB2F0}" srcOrd="4" destOrd="0" presId="urn:microsoft.com/office/officeart/2008/layout/AlternatingHexagons"/>
    <dgm:cxn modelId="{A08D0D38-E615-4D9B-96C8-E78A0AEFBD57}" type="presParOf" srcId="{609334B4-CAA9-4F82-A4C1-2197792BB2F0}" destId="{EC3BC90F-8111-45B0-8C55-FEA616675B32}" srcOrd="0" destOrd="0" presId="urn:microsoft.com/office/officeart/2008/layout/AlternatingHexagons"/>
    <dgm:cxn modelId="{58E9F14D-4E63-4A8F-B128-EA90096A0DFB}" type="presParOf" srcId="{609334B4-CAA9-4F82-A4C1-2197792BB2F0}" destId="{39F0240F-4906-448A-BFAD-75E9AD98E9C3}" srcOrd="1" destOrd="0" presId="urn:microsoft.com/office/officeart/2008/layout/AlternatingHexagons"/>
    <dgm:cxn modelId="{2EC673AE-1D92-4C38-BFF9-7154D6F0EB24}" type="presParOf" srcId="{609334B4-CAA9-4F82-A4C1-2197792BB2F0}" destId="{E5066A64-434F-46CF-96E3-1E74D5FE0A75}" srcOrd="2" destOrd="0" presId="urn:microsoft.com/office/officeart/2008/layout/AlternatingHexagons"/>
    <dgm:cxn modelId="{7AE25C4A-ABA8-4AD7-967E-79070B4D81B7}" type="presParOf" srcId="{609334B4-CAA9-4F82-A4C1-2197792BB2F0}" destId="{11CF0586-354F-4EBB-8ABC-DB232B79888A}" srcOrd="3" destOrd="0" presId="urn:microsoft.com/office/officeart/2008/layout/AlternatingHexagons"/>
    <dgm:cxn modelId="{3159BC86-2EF0-4B07-9894-C3CDA8EA8A50}" type="presParOf" srcId="{609334B4-CAA9-4F82-A4C1-2197792BB2F0}" destId="{AE878B1D-0609-4026-BDD0-D20F0AE84413}" srcOrd="4" destOrd="0" presId="urn:microsoft.com/office/officeart/2008/layout/AlternatingHexagons"/>
  </dgm:cxnLst>
  <dgm:bg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75229B-A615-4BA0-B9BE-0A9D22BE820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BC2519D7-2BA6-4D43-840D-3825B9C94E38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IDENTIFICAR</a:t>
          </a:r>
          <a:endParaRPr lang="es-CO" b="1" dirty="0">
            <a:solidFill>
              <a:schemeClr val="tx1"/>
            </a:solidFill>
          </a:endParaRPr>
        </a:p>
      </dgm:t>
    </dgm:pt>
    <dgm:pt modelId="{47B2DB80-1AAD-4A5E-BB09-6F81C777F13E}" type="parTrans" cxnId="{3F2582B8-2569-4468-9120-93C6520FEA31}">
      <dgm:prSet/>
      <dgm:spPr/>
      <dgm:t>
        <a:bodyPr/>
        <a:lstStyle/>
        <a:p>
          <a:endParaRPr lang="es-CO"/>
        </a:p>
      </dgm:t>
    </dgm:pt>
    <dgm:pt modelId="{67975E51-6248-4AD1-883D-1EFA6257C7EE}" type="sibTrans" cxnId="{3F2582B8-2569-4468-9120-93C6520FEA31}">
      <dgm:prSet/>
      <dgm:spPr/>
      <dgm:t>
        <a:bodyPr/>
        <a:lstStyle/>
        <a:p>
          <a:endParaRPr lang="es-CO"/>
        </a:p>
      </dgm:t>
    </dgm:pt>
    <dgm:pt modelId="{762F2FA6-A057-413D-9D68-296F0EB4356A}">
      <dgm:prSet phldrT="[Texto]"/>
      <dgm:spPr/>
      <dgm:t>
        <a:bodyPr/>
        <a:lstStyle/>
        <a:p>
          <a:r>
            <a:rPr lang="es-MX" dirty="0"/>
            <a:t>Identificar el objetivo del proceso de intervención de equipos</a:t>
          </a:r>
          <a:endParaRPr lang="es-CO" dirty="0"/>
        </a:p>
      </dgm:t>
    </dgm:pt>
    <dgm:pt modelId="{89203DE3-CF1D-4003-A90A-360E9C788337}" type="parTrans" cxnId="{07C9DFC0-3EB0-4A96-BAA4-57943B7ACC1F}">
      <dgm:prSet/>
      <dgm:spPr/>
      <dgm:t>
        <a:bodyPr/>
        <a:lstStyle/>
        <a:p>
          <a:endParaRPr lang="es-CO"/>
        </a:p>
      </dgm:t>
    </dgm:pt>
    <dgm:pt modelId="{E00C28AF-3891-402F-B763-C416A70EEC4D}" type="sibTrans" cxnId="{07C9DFC0-3EB0-4A96-BAA4-57943B7ACC1F}">
      <dgm:prSet/>
      <dgm:spPr/>
      <dgm:t>
        <a:bodyPr/>
        <a:lstStyle/>
        <a:p>
          <a:endParaRPr lang="es-CO"/>
        </a:p>
      </dgm:t>
    </dgm:pt>
    <dgm:pt modelId="{1E21D51F-CC67-44DC-A61F-C4395A55CE44}">
      <dgm:prSet phldrT="[Texto]"/>
      <dgm:spPr>
        <a:solidFill>
          <a:srgbClr val="00B0F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CONSTRUIR</a:t>
          </a:r>
          <a:endParaRPr lang="es-CO" b="1" dirty="0">
            <a:solidFill>
              <a:schemeClr val="tx1"/>
            </a:solidFill>
          </a:endParaRPr>
        </a:p>
      </dgm:t>
    </dgm:pt>
    <dgm:pt modelId="{AB46539D-367D-4E0A-A17E-9908E3615D3A}" type="parTrans" cxnId="{1FCCDDF9-9221-40A7-B8ED-89A8FF653789}">
      <dgm:prSet/>
      <dgm:spPr/>
      <dgm:t>
        <a:bodyPr/>
        <a:lstStyle/>
        <a:p>
          <a:endParaRPr lang="es-CO"/>
        </a:p>
      </dgm:t>
    </dgm:pt>
    <dgm:pt modelId="{8CE2E37C-BF84-4558-9A3C-CBDDE3019F05}" type="sibTrans" cxnId="{1FCCDDF9-9221-40A7-B8ED-89A8FF653789}">
      <dgm:prSet/>
      <dgm:spPr/>
      <dgm:t>
        <a:bodyPr/>
        <a:lstStyle/>
        <a:p>
          <a:endParaRPr lang="es-CO"/>
        </a:p>
      </dgm:t>
    </dgm:pt>
    <dgm:pt modelId="{9CD576BF-4DC2-43B4-948C-900648D36E48}">
      <dgm:prSet phldrT="[Texto]"/>
      <dgm:spPr/>
      <dgm:t>
        <a:bodyPr/>
        <a:lstStyle/>
        <a:p>
          <a:r>
            <a:rPr lang="es-MX" dirty="0"/>
            <a:t>Estructurar y proyectar el proceso de intervención en una serie de actividades y acuerdos (Cronograma) para garantizar su cumplimiento</a:t>
          </a:r>
          <a:endParaRPr lang="es-CO" dirty="0"/>
        </a:p>
      </dgm:t>
    </dgm:pt>
    <dgm:pt modelId="{27D04D7F-9C15-416B-9BD1-4FEED7F950A6}" type="parTrans" cxnId="{CCD18113-8D8A-4C4A-85E9-ED859CB12C72}">
      <dgm:prSet/>
      <dgm:spPr/>
      <dgm:t>
        <a:bodyPr/>
        <a:lstStyle/>
        <a:p>
          <a:endParaRPr lang="es-CO"/>
        </a:p>
      </dgm:t>
    </dgm:pt>
    <dgm:pt modelId="{3C0851BC-000E-4BFA-8575-B9633F1E3DD3}" type="sibTrans" cxnId="{CCD18113-8D8A-4C4A-85E9-ED859CB12C72}">
      <dgm:prSet/>
      <dgm:spPr/>
      <dgm:t>
        <a:bodyPr/>
        <a:lstStyle/>
        <a:p>
          <a:endParaRPr lang="es-CO"/>
        </a:p>
      </dgm:t>
    </dgm:pt>
    <dgm:pt modelId="{C599E938-B1E4-486C-AC57-B1983189139D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SENSIBILIZAR</a:t>
          </a:r>
          <a:endParaRPr lang="es-CO" b="1" dirty="0">
            <a:solidFill>
              <a:schemeClr val="tx1"/>
            </a:solidFill>
          </a:endParaRPr>
        </a:p>
      </dgm:t>
    </dgm:pt>
    <dgm:pt modelId="{D5B0DFC3-7581-437D-BC22-40F19B6DFEA8}" type="parTrans" cxnId="{2169787A-4481-45BE-A320-3540D9AF0556}">
      <dgm:prSet/>
      <dgm:spPr/>
      <dgm:t>
        <a:bodyPr/>
        <a:lstStyle/>
        <a:p>
          <a:endParaRPr lang="es-CO"/>
        </a:p>
      </dgm:t>
    </dgm:pt>
    <dgm:pt modelId="{E92D7450-0ED5-4A6D-BD4E-73166E4CBF27}" type="sibTrans" cxnId="{2169787A-4481-45BE-A320-3540D9AF0556}">
      <dgm:prSet/>
      <dgm:spPr/>
      <dgm:t>
        <a:bodyPr/>
        <a:lstStyle/>
        <a:p>
          <a:endParaRPr lang="es-CO"/>
        </a:p>
      </dgm:t>
    </dgm:pt>
    <dgm:pt modelId="{BCA12B80-6454-453B-AE80-C87A6F986E7C}">
      <dgm:prSet phldrT="[Texto]"/>
      <dgm:spPr/>
      <dgm:t>
        <a:bodyPr/>
        <a:lstStyle/>
        <a:p>
          <a:r>
            <a:rPr lang="es-MX" dirty="0"/>
            <a:t>Etapa en donde aplicamos herramientas que nos permita validar la eficacia del proceso de intervención: Cualitativamente y cuantitativamente.</a:t>
          </a:r>
          <a:endParaRPr lang="es-CO" dirty="0"/>
        </a:p>
      </dgm:t>
    </dgm:pt>
    <dgm:pt modelId="{F2BD1E09-5C9D-487A-B80B-7B39B437200E}" type="parTrans" cxnId="{3F4D0BE9-CC44-49E7-8151-ED5E633E512A}">
      <dgm:prSet/>
      <dgm:spPr/>
      <dgm:t>
        <a:bodyPr/>
        <a:lstStyle/>
        <a:p>
          <a:endParaRPr lang="es-CO"/>
        </a:p>
      </dgm:t>
    </dgm:pt>
    <dgm:pt modelId="{8C8E05EC-AD61-4E9B-8B66-6723CEA7EF71}" type="sibTrans" cxnId="{3F4D0BE9-CC44-49E7-8151-ED5E633E512A}">
      <dgm:prSet/>
      <dgm:spPr/>
      <dgm:t>
        <a:bodyPr/>
        <a:lstStyle/>
        <a:p>
          <a:endParaRPr lang="es-CO"/>
        </a:p>
      </dgm:t>
    </dgm:pt>
    <dgm:pt modelId="{894F5EAB-676B-4F93-9730-41BE8A31BA91}">
      <dgm:prSet phldrT="[Texto]"/>
      <dgm:spPr/>
      <dgm:t>
        <a:bodyPr/>
        <a:lstStyle/>
        <a:p>
          <a:endParaRPr lang="es-CO" dirty="0"/>
        </a:p>
      </dgm:t>
    </dgm:pt>
    <dgm:pt modelId="{998EB2AB-B1B9-45DF-B746-D58480966CB1}" type="parTrans" cxnId="{86392700-AE4A-43B2-9857-3E447B60A1DE}">
      <dgm:prSet/>
      <dgm:spPr/>
      <dgm:t>
        <a:bodyPr/>
        <a:lstStyle/>
        <a:p>
          <a:endParaRPr lang="es-CO"/>
        </a:p>
      </dgm:t>
    </dgm:pt>
    <dgm:pt modelId="{9039E8A2-6967-4D30-8B98-B12AEC580081}" type="sibTrans" cxnId="{86392700-AE4A-43B2-9857-3E447B60A1DE}">
      <dgm:prSet/>
      <dgm:spPr/>
      <dgm:t>
        <a:bodyPr/>
        <a:lstStyle/>
        <a:p>
          <a:endParaRPr lang="es-CO"/>
        </a:p>
      </dgm:t>
    </dgm:pt>
    <dgm:pt modelId="{94E71DD6-D1A3-4573-BF7A-0882BBB82370}">
      <dgm:prSet phldrT="[Texto]"/>
      <dgm:spPr>
        <a:solidFill>
          <a:srgbClr val="00B0F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TRAZABILIDAD</a:t>
          </a:r>
          <a:endParaRPr lang="es-CO" b="1" dirty="0">
            <a:solidFill>
              <a:schemeClr val="tx1"/>
            </a:solidFill>
          </a:endParaRPr>
        </a:p>
      </dgm:t>
    </dgm:pt>
    <dgm:pt modelId="{F08B41B7-4D52-4735-80AF-B87E4CEDD666}" type="parTrans" cxnId="{D32AC733-77EA-43D8-8F1C-F5984812713F}">
      <dgm:prSet/>
      <dgm:spPr/>
      <dgm:t>
        <a:bodyPr/>
        <a:lstStyle/>
        <a:p>
          <a:endParaRPr lang="es-CO"/>
        </a:p>
      </dgm:t>
    </dgm:pt>
    <dgm:pt modelId="{6E8ABDAA-856A-4745-A87E-30FB03B520C9}" type="sibTrans" cxnId="{D32AC733-77EA-43D8-8F1C-F5984812713F}">
      <dgm:prSet/>
      <dgm:spPr/>
      <dgm:t>
        <a:bodyPr/>
        <a:lstStyle/>
        <a:p>
          <a:endParaRPr lang="es-CO"/>
        </a:p>
      </dgm:t>
    </dgm:pt>
    <dgm:pt modelId="{ED4BB2A5-D9D2-4206-A952-D339AEE6275A}">
      <dgm:prSet phldrT="[Texto]"/>
      <dgm:spPr>
        <a:solidFill>
          <a:srgbClr val="00B0F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INTERVENIR</a:t>
          </a:r>
          <a:endParaRPr lang="es-CO" b="1" dirty="0">
            <a:solidFill>
              <a:schemeClr val="tx1"/>
            </a:solidFill>
          </a:endParaRPr>
        </a:p>
      </dgm:t>
    </dgm:pt>
    <dgm:pt modelId="{F3414E31-E461-4292-A2B4-6A404879BDC4}" type="parTrans" cxnId="{1D4A6178-E503-4995-8ED3-80BD13CAC699}">
      <dgm:prSet/>
      <dgm:spPr/>
      <dgm:t>
        <a:bodyPr/>
        <a:lstStyle/>
        <a:p>
          <a:endParaRPr lang="es-CO"/>
        </a:p>
      </dgm:t>
    </dgm:pt>
    <dgm:pt modelId="{DE835FE4-8558-475E-A0EE-D1BD484981D8}" type="sibTrans" cxnId="{1D4A6178-E503-4995-8ED3-80BD13CAC699}">
      <dgm:prSet/>
      <dgm:spPr/>
      <dgm:t>
        <a:bodyPr/>
        <a:lstStyle/>
        <a:p>
          <a:endParaRPr lang="es-CO"/>
        </a:p>
      </dgm:t>
    </dgm:pt>
    <dgm:pt modelId="{39DBA45E-B9B8-490B-849F-8DD83F228E66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EMPODERAR</a:t>
          </a:r>
          <a:endParaRPr lang="es-CO" b="1" dirty="0">
            <a:solidFill>
              <a:schemeClr val="tx1"/>
            </a:solidFill>
          </a:endParaRPr>
        </a:p>
      </dgm:t>
    </dgm:pt>
    <dgm:pt modelId="{B858783D-4D69-4C0A-A2BA-C26A7F6BD218}" type="parTrans" cxnId="{1B6F3F6B-1ED2-4D62-A035-E68FFEA1A421}">
      <dgm:prSet/>
      <dgm:spPr/>
      <dgm:t>
        <a:bodyPr/>
        <a:lstStyle/>
        <a:p>
          <a:endParaRPr lang="es-CO"/>
        </a:p>
      </dgm:t>
    </dgm:pt>
    <dgm:pt modelId="{AB625FE3-B99E-4D07-9BBB-D44B676A75A9}" type="sibTrans" cxnId="{1B6F3F6B-1ED2-4D62-A035-E68FFEA1A421}">
      <dgm:prSet/>
      <dgm:spPr/>
      <dgm:t>
        <a:bodyPr/>
        <a:lstStyle/>
        <a:p>
          <a:endParaRPr lang="es-CO"/>
        </a:p>
      </dgm:t>
    </dgm:pt>
    <dgm:pt modelId="{87C8F9EB-2737-4BA7-9A78-B8F5C9E3F0A1}">
      <dgm:prSet/>
      <dgm:spPr/>
      <dgm:t>
        <a:bodyPr/>
        <a:lstStyle/>
        <a:p>
          <a:r>
            <a:rPr lang="es-MX"/>
            <a:t>Divulgar a equipo el Objetivo del proceso y el plan a seguir, esta información es con el objeto que el equipo evidencie la forma como se llevará a cabo el proceso.</a:t>
          </a:r>
          <a:endParaRPr lang="es-CO"/>
        </a:p>
      </dgm:t>
    </dgm:pt>
    <dgm:pt modelId="{AC1EFDD5-88FA-43D9-AAFB-6209A25FDC8F}" type="parTrans" cxnId="{31B187E9-3F3D-41CD-AEDE-0E72FB937AC9}">
      <dgm:prSet/>
      <dgm:spPr/>
      <dgm:t>
        <a:bodyPr/>
        <a:lstStyle/>
        <a:p>
          <a:endParaRPr lang="es-CO"/>
        </a:p>
      </dgm:t>
    </dgm:pt>
    <dgm:pt modelId="{CDA4E66C-35FD-4364-8F45-895A091531DA}" type="sibTrans" cxnId="{31B187E9-3F3D-41CD-AEDE-0E72FB937AC9}">
      <dgm:prSet/>
      <dgm:spPr/>
      <dgm:t>
        <a:bodyPr/>
        <a:lstStyle/>
        <a:p>
          <a:endParaRPr lang="es-CO"/>
        </a:p>
      </dgm:t>
    </dgm:pt>
    <dgm:pt modelId="{444A0F16-F899-48DD-BF01-03B25D892A6C}">
      <dgm:prSet/>
      <dgm:spPr/>
      <dgm:t>
        <a:bodyPr/>
        <a:lstStyle/>
        <a:p>
          <a:r>
            <a:rPr lang="es-MX" dirty="0"/>
            <a:t>Desarrollar el plan de intervención: Utilizando las sesiones Lúdicas Conversacionales y Sesiones Lúdicas Experimentales</a:t>
          </a:r>
          <a:endParaRPr lang="es-CO" dirty="0"/>
        </a:p>
      </dgm:t>
    </dgm:pt>
    <dgm:pt modelId="{2E6428ED-8330-4D04-87B7-BABC9157278C}" type="parTrans" cxnId="{A58BB4AF-7D19-45D6-8D5D-E54E78427823}">
      <dgm:prSet/>
      <dgm:spPr/>
      <dgm:t>
        <a:bodyPr/>
        <a:lstStyle/>
        <a:p>
          <a:endParaRPr lang="es-CO"/>
        </a:p>
      </dgm:t>
    </dgm:pt>
    <dgm:pt modelId="{6B9D1D8E-DA5E-483E-92DD-1C245321F7A2}" type="sibTrans" cxnId="{A58BB4AF-7D19-45D6-8D5D-E54E78427823}">
      <dgm:prSet/>
      <dgm:spPr/>
      <dgm:t>
        <a:bodyPr/>
        <a:lstStyle/>
        <a:p>
          <a:endParaRPr lang="es-CO"/>
        </a:p>
      </dgm:t>
    </dgm:pt>
    <dgm:pt modelId="{300851C7-9F0B-4C88-A90A-8B8DF19F9D83}">
      <dgm:prSet/>
      <dgm:spPr/>
      <dgm:t>
        <a:bodyPr/>
        <a:lstStyle/>
        <a:p>
          <a:r>
            <a:rPr lang="es-MX" dirty="0">
              <a:highlight>
                <a:srgbClr val="FFFF00"/>
              </a:highlight>
            </a:rPr>
            <a:t>Que el equipo se observe y se retroalimente mutuamente, haciéndose cargo y responsable de sus propias acciones </a:t>
          </a:r>
          <a:endParaRPr lang="es-CO" dirty="0">
            <a:highlight>
              <a:srgbClr val="FFFF00"/>
            </a:highlight>
          </a:endParaRPr>
        </a:p>
      </dgm:t>
    </dgm:pt>
    <dgm:pt modelId="{6758F779-18A5-44D3-B91A-62B1886B0156}" type="parTrans" cxnId="{21E1BB2A-9A4C-4804-AD2F-44C92F63C90A}">
      <dgm:prSet/>
      <dgm:spPr/>
      <dgm:t>
        <a:bodyPr/>
        <a:lstStyle/>
        <a:p>
          <a:endParaRPr lang="es-CO"/>
        </a:p>
      </dgm:t>
    </dgm:pt>
    <dgm:pt modelId="{485D6B84-037E-4FC3-B19A-359104A6D7B2}" type="sibTrans" cxnId="{21E1BB2A-9A4C-4804-AD2F-44C92F63C90A}">
      <dgm:prSet/>
      <dgm:spPr/>
      <dgm:t>
        <a:bodyPr/>
        <a:lstStyle/>
        <a:p>
          <a:endParaRPr lang="es-CO"/>
        </a:p>
      </dgm:t>
    </dgm:pt>
    <dgm:pt modelId="{44422D55-413B-455C-AE3D-690F3B0A3643}" type="pres">
      <dgm:prSet presAssocID="{FD75229B-A615-4BA0-B9BE-0A9D22BE8209}" presName="linearFlow" presStyleCnt="0">
        <dgm:presLayoutVars>
          <dgm:dir/>
          <dgm:animLvl val="lvl"/>
          <dgm:resizeHandles val="exact"/>
        </dgm:presLayoutVars>
      </dgm:prSet>
      <dgm:spPr/>
    </dgm:pt>
    <dgm:pt modelId="{EDB992FD-AD8F-4FF7-935D-AC76FEC81530}" type="pres">
      <dgm:prSet presAssocID="{BC2519D7-2BA6-4D43-840D-3825B9C94E38}" presName="composite" presStyleCnt="0"/>
      <dgm:spPr/>
    </dgm:pt>
    <dgm:pt modelId="{EEAEA3ED-9C7B-4E29-A94C-9B4939B8DEA2}" type="pres">
      <dgm:prSet presAssocID="{BC2519D7-2BA6-4D43-840D-3825B9C94E38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8695A0E9-39A5-467F-BB05-799216D01757}" type="pres">
      <dgm:prSet presAssocID="{BC2519D7-2BA6-4D43-840D-3825B9C94E38}" presName="descendantText" presStyleLbl="alignAcc1" presStyleIdx="0" presStyleCnt="6">
        <dgm:presLayoutVars>
          <dgm:bulletEnabled val="1"/>
        </dgm:presLayoutVars>
      </dgm:prSet>
      <dgm:spPr/>
    </dgm:pt>
    <dgm:pt modelId="{95945093-DAB8-4353-ADB6-0A19113BCBFB}" type="pres">
      <dgm:prSet presAssocID="{67975E51-6248-4AD1-883D-1EFA6257C7EE}" presName="sp" presStyleCnt="0"/>
      <dgm:spPr/>
    </dgm:pt>
    <dgm:pt modelId="{7D282D17-11D0-4C20-B927-6F1A18D69AC9}" type="pres">
      <dgm:prSet presAssocID="{1E21D51F-CC67-44DC-A61F-C4395A55CE44}" presName="composite" presStyleCnt="0"/>
      <dgm:spPr/>
    </dgm:pt>
    <dgm:pt modelId="{76686205-6386-4F0D-AAD1-A45E890B3AD6}" type="pres">
      <dgm:prSet presAssocID="{1E21D51F-CC67-44DC-A61F-C4395A55CE44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BA90EDA1-690D-4941-A021-AA40C9E4F854}" type="pres">
      <dgm:prSet presAssocID="{1E21D51F-CC67-44DC-A61F-C4395A55CE44}" presName="descendantText" presStyleLbl="alignAcc1" presStyleIdx="1" presStyleCnt="6">
        <dgm:presLayoutVars>
          <dgm:bulletEnabled val="1"/>
        </dgm:presLayoutVars>
      </dgm:prSet>
      <dgm:spPr/>
    </dgm:pt>
    <dgm:pt modelId="{F92F59B6-95CE-4822-9A5E-BA88F040AE15}" type="pres">
      <dgm:prSet presAssocID="{8CE2E37C-BF84-4558-9A3C-CBDDE3019F05}" presName="sp" presStyleCnt="0"/>
      <dgm:spPr/>
    </dgm:pt>
    <dgm:pt modelId="{5606E349-BEF4-49FD-9611-9BD541346EF5}" type="pres">
      <dgm:prSet presAssocID="{C599E938-B1E4-486C-AC57-B1983189139D}" presName="composite" presStyleCnt="0"/>
      <dgm:spPr/>
    </dgm:pt>
    <dgm:pt modelId="{883848B1-E38D-4F76-86E4-92D6FBF7B1F0}" type="pres">
      <dgm:prSet presAssocID="{C599E938-B1E4-486C-AC57-B1983189139D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4A543687-AF6A-44A8-95F5-BA755C030325}" type="pres">
      <dgm:prSet presAssocID="{C599E938-B1E4-486C-AC57-B1983189139D}" presName="descendantText" presStyleLbl="alignAcc1" presStyleIdx="2" presStyleCnt="6">
        <dgm:presLayoutVars>
          <dgm:bulletEnabled val="1"/>
        </dgm:presLayoutVars>
      </dgm:prSet>
      <dgm:spPr/>
    </dgm:pt>
    <dgm:pt modelId="{F177219A-8A46-4850-8509-37A18BFCBE46}" type="pres">
      <dgm:prSet presAssocID="{E92D7450-0ED5-4A6D-BD4E-73166E4CBF27}" presName="sp" presStyleCnt="0"/>
      <dgm:spPr/>
    </dgm:pt>
    <dgm:pt modelId="{A67A16F1-7057-4F1D-A4B9-63C645687972}" type="pres">
      <dgm:prSet presAssocID="{ED4BB2A5-D9D2-4206-A952-D339AEE6275A}" presName="composite" presStyleCnt="0"/>
      <dgm:spPr/>
    </dgm:pt>
    <dgm:pt modelId="{B8FE1448-E75C-4DE6-BB1A-8B3D6A637E15}" type="pres">
      <dgm:prSet presAssocID="{ED4BB2A5-D9D2-4206-A952-D339AEE6275A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6BFCE5CB-A0AC-403C-B66B-4F3F66A43984}" type="pres">
      <dgm:prSet presAssocID="{ED4BB2A5-D9D2-4206-A952-D339AEE6275A}" presName="descendantText" presStyleLbl="alignAcc1" presStyleIdx="3" presStyleCnt="6">
        <dgm:presLayoutVars>
          <dgm:bulletEnabled val="1"/>
        </dgm:presLayoutVars>
      </dgm:prSet>
      <dgm:spPr/>
    </dgm:pt>
    <dgm:pt modelId="{23871D61-2844-4252-BF4D-4094E0EE7082}" type="pres">
      <dgm:prSet presAssocID="{DE835FE4-8558-475E-A0EE-D1BD484981D8}" presName="sp" presStyleCnt="0"/>
      <dgm:spPr/>
    </dgm:pt>
    <dgm:pt modelId="{4D64B927-7C96-4246-B2F6-646452ED7620}" type="pres">
      <dgm:prSet presAssocID="{39DBA45E-B9B8-490B-849F-8DD83F228E66}" presName="composite" presStyleCnt="0"/>
      <dgm:spPr/>
    </dgm:pt>
    <dgm:pt modelId="{7486AB08-0AC5-49CA-8823-6268022EA34A}" type="pres">
      <dgm:prSet presAssocID="{39DBA45E-B9B8-490B-849F-8DD83F228E66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DFF9861A-0991-481D-B2BD-BABDCA62E765}" type="pres">
      <dgm:prSet presAssocID="{39DBA45E-B9B8-490B-849F-8DD83F228E66}" presName="descendantText" presStyleLbl="alignAcc1" presStyleIdx="4" presStyleCnt="6">
        <dgm:presLayoutVars>
          <dgm:bulletEnabled val="1"/>
        </dgm:presLayoutVars>
      </dgm:prSet>
      <dgm:spPr/>
    </dgm:pt>
    <dgm:pt modelId="{08C4C074-D944-4D9D-AE11-094F212A125A}" type="pres">
      <dgm:prSet presAssocID="{AB625FE3-B99E-4D07-9BBB-D44B676A75A9}" presName="sp" presStyleCnt="0"/>
      <dgm:spPr/>
    </dgm:pt>
    <dgm:pt modelId="{E848AD07-120B-4F9F-B845-EFD5901B3B89}" type="pres">
      <dgm:prSet presAssocID="{94E71DD6-D1A3-4573-BF7A-0882BBB82370}" presName="composite" presStyleCnt="0"/>
      <dgm:spPr/>
    </dgm:pt>
    <dgm:pt modelId="{DA461F7F-EF08-4225-9628-CF769B4BB510}" type="pres">
      <dgm:prSet presAssocID="{94E71DD6-D1A3-4573-BF7A-0882BBB82370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BE7AA8D8-7A43-4F90-BD29-43DEA31D31CD}" type="pres">
      <dgm:prSet presAssocID="{94E71DD6-D1A3-4573-BF7A-0882BBB82370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86392700-AE4A-43B2-9857-3E447B60A1DE}" srcId="{94E71DD6-D1A3-4573-BF7A-0882BBB82370}" destId="{894F5EAB-676B-4F93-9730-41BE8A31BA91}" srcOrd="1" destOrd="0" parTransId="{998EB2AB-B1B9-45DF-B746-D58480966CB1}" sibTransId="{9039E8A2-6967-4D30-8B98-B12AEC580081}"/>
    <dgm:cxn modelId="{3907AB06-E4E7-49D8-B5D0-40150EA128C3}" type="presOf" srcId="{894F5EAB-676B-4F93-9730-41BE8A31BA91}" destId="{BE7AA8D8-7A43-4F90-BD29-43DEA31D31CD}" srcOrd="0" destOrd="1" presId="urn:microsoft.com/office/officeart/2005/8/layout/chevron2"/>
    <dgm:cxn modelId="{CCD18113-8D8A-4C4A-85E9-ED859CB12C72}" srcId="{1E21D51F-CC67-44DC-A61F-C4395A55CE44}" destId="{9CD576BF-4DC2-43B4-948C-900648D36E48}" srcOrd="0" destOrd="0" parTransId="{27D04D7F-9C15-416B-9BD1-4FEED7F950A6}" sibTransId="{3C0851BC-000E-4BFA-8575-B9633F1E3DD3}"/>
    <dgm:cxn modelId="{6AE9571B-A24B-465C-B1A2-4F2353567565}" type="presOf" srcId="{87C8F9EB-2737-4BA7-9A78-B8F5C9E3F0A1}" destId="{4A543687-AF6A-44A8-95F5-BA755C030325}" srcOrd="0" destOrd="0" presId="urn:microsoft.com/office/officeart/2005/8/layout/chevron2"/>
    <dgm:cxn modelId="{19C60627-6077-440E-B9CC-0CA3112EA136}" type="presOf" srcId="{BCA12B80-6454-453B-AE80-C87A6F986E7C}" destId="{BE7AA8D8-7A43-4F90-BD29-43DEA31D31CD}" srcOrd="0" destOrd="0" presId="urn:microsoft.com/office/officeart/2005/8/layout/chevron2"/>
    <dgm:cxn modelId="{21E1BB2A-9A4C-4804-AD2F-44C92F63C90A}" srcId="{39DBA45E-B9B8-490B-849F-8DD83F228E66}" destId="{300851C7-9F0B-4C88-A90A-8B8DF19F9D83}" srcOrd="0" destOrd="0" parTransId="{6758F779-18A5-44D3-B91A-62B1886B0156}" sibTransId="{485D6B84-037E-4FC3-B19A-359104A6D7B2}"/>
    <dgm:cxn modelId="{A6DCC032-A765-408F-A9A6-E8B37A548729}" type="presOf" srcId="{ED4BB2A5-D9D2-4206-A952-D339AEE6275A}" destId="{B8FE1448-E75C-4DE6-BB1A-8B3D6A637E15}" srcOrd="0" destOrd="0" presId="urn:microsoft.com/office/officeart/2005/8/layout/chevron2"/>
    <dgm:cxn modelId="{46DB9833-C1FF-4468-9E92-B8E14CFEAD02}" type="presOf" srcId="{94E71DD6-D1A3-4573-BF7A-0882BBB82370}" destId="{DA461F7F-EF08-4225-9628-CF769B4BB510}" srcOrd="0" destOrd="0" presId="urn:microsoft.com/office/officeart/2005/8/layout/chevron2"/>
    <dgm:cxn modelId="{D32AC733-77EA-43D8-8F1C-F5984812713F}" srcId="{FD75229B-A615-4BA0-B9BE-0A9D22BE8209}" destId="{94E71DD6-D1A3-4573-BF7A-0882BBB82370}" srcOrd="5" destOrd="0" parTransId="{F08B41B7-4D52-4735-80AF-B87E4CEDD666}" sibTransId="{6E8ABDAA-856A-4745-A87E-30FB03B520C9}"/>
    <dgm:cxn modelId="{465AF837-85AA-42B9-BCD3-6A4D1EDC4FE5}" type="presOf" srcId="{762F2FA6-A057-413D-9D68-296F0EB4356A}" destId="{8695A0E9-39A5-467F-BB05-799216D01757}" srcOrd="0" destOrd="0" presId="urn:microsoft.com/office/officeart/2005/8/layout/chevron2"/>
    <dgm:cxn modelId="{1B6F3F6B-1ED2-4D62-A035-E68FFEA1A421}" srcId="{FD75229B-A615-4BA0-B9BE-0A9D22BE8209}" destId="{39DBA45E-B9B8-490B-849F-8DD83F228E66}" srcOrd="4" destOrd="0" parTransId="{B858783D-4D69-4C0A-A2BA-C26A7F6BD218}" sibTransId="{AB625FE3-B99E-4D07-9BBB-D44B676A75A9}"/>
    <dgm:cxn modelId="{8DAA3753-E476-46CE-BDF3-4D5360581018}" type="presOf" srcId="{300851C7-9F0B-4C88-A90A-8B8DF19F9D83}" destId="{DFF9861A-0991-481D-B2BD-BABDCA62E765}" srcOrd="0" destOrd="0" presId="urn:microsoft.com/office/officeart/2005/8/layout/chevron2"/>
    <dgm:cxn modelId="{FD045B54-1AD5-41C3-B87C-F4FD40827E06}" type="presOf" srcId="{444A0F16-F899-48DD-BF01-03B25D892A6C}" destId="{6BFCE5CB-A0AC-403C-B66B-4F3F66A43984}" srcOrd="0" destOrd="0" presId="urn:microsoft.com/office/officeart/2005/8/layout/chevron2"/>
    <dgm:cxn modelId="{1D4A6178-E503-4995-8ED3-80BD13CAC699}" srcId="{FD75229B-A615-4BA0-B9BE-0A9D22BE8209}" destId="{ED4BB2A5-D9D2-4206-A952-D339AEE6275A}" srcOrd="3" destOrd="0" parTransId="{F3414E31-E461-4292-A2B4-6A404879BDC4}" sibTransId="{DE835FE4-8558-475E-A0EE-D1BD484981D8}"/>
    <dgm:cxn modelId="{2169787A-4481-45BE-A320-3540D9AF0556}" srcId="{FD75229B-A615-4BA0-B9BE-0A9D22BE8209}" destId="{C599E938-B1E4-486C-AC57-B1983189139D}" srcOrd="2" destOrd="0" parTransId="{D5B0DFC3-7581-437D-BC22-40F19B6DFEA8}" sibTransId="{E92D7450-0ED5-4A6D-BD4E-73166E4CBF27}"/>
    <dgm:cxn modelId="{1399407D-1C4A-41EE-AF4C-BC4EDF2CFD87}" type="presOf" srcId="{39DBA45E-B9B8-490B-849F-8DD83F228E66}" destId="{7486AB08-0AC5-49CA-8823-6268022EA34A}" srcOrd="0" destOrd="0" presId="urn:microsoft.com/office/officeart/2005/8/layout/chevron2"/>
    <dgm:cxn modelId="{0F47979B-5A53-4C23-8CE4-5811BD11E00B}" type="presOf" srcId="{C599E938-B1E4-486C-AC57-B1983189139D}" destId="{883848B1-E38D-4F76-86E4-92D6FBF7B1F0}" srcOrd="0" destOrd="0" presId="urn:microsoft.com/office/officeart/2005/8/layout/chevron2"/>
    <dgm:cxn modelId="{819100A5-C1C9-4A99-A208-66617DB64D28}" type="presOf" srcId="{FD75229B-A615-4BA0-B9BE-0A9D22BE8209}" destId="{44422D55-413B-455C-AE3D-690F3B0A3643}" srcOrd="0" destOrd="0" presId="urn:microsoft.com/office/officeart/2005/8/layout/chevron2"/>
    <dgm:cxn modelId="{3C0F82AA-CAF0-4697-9BBE-267D6A526F12}" type="presOf" srcId="{9CD576BF-4DC2-43B4-948C-900648D36E48}" destId="{BA90EDA1-690D-4941-A021-AA40C9E4F854}" srcOrd="0" destOrd="0" presId="urn:microsoft.com/office/officeart/2005/8/layout/chevron2"/>
    <dgm:cxn modelId="{A58BB4AF-7D19-45D6-8D5D-E54E78427823}" srcId="{ED4BB2A5-D9D2-4206-A952-D339AEE6275A}" destId="{444A0F16-F899-48DD-BF01-03B25D892A6C}" srcOrd="0" destOrd="0" parTransId="{2E6428ED-8330-4D04-87B7-BABC9157278C}" sibTransId="{6B9D1D8E-DA5E-483E-92DD-1C245321F7A2}"/>
    <dgm:cxn modelId="{3F2582B8-2569-4468-9120-93C6520FEA31}" srcId="{FD75229B-A615-4BA0-B9BE-0A9D22BE8209}" destId="{BC2519D7-2BA6-4D43-840D-3825B9C94E38}" srcOrd="0" destOrd="0" parTransId="{47B2DB80-1AAD-4A5E-BB09-6F81C777F13E}" sibTransId="{67975E51-6248-4AD1-883D-1EFA6257C7EE}"/>
    <dgm:cxn modelId="{95608DBB-B906-4607-87FC-D55E382270DA}" type="presOf" srcId="{BC2519D7-2BA6-4D43-840D-3825B9C94E38}" destId="{EEAEA3ED-9C7B-4E29-A94C-9B4939B8DEA2}" srcOrd="0" destOrd="0" presId="urn:microsoft.com/office/officeart/2005/8/layout/chevron2"/>
    <dgm:cxn modelId="{07C9DFC0-3EB0-4A96-BAA4-57943B7ACC1F}" srcId="{BC2519D7-2BA6-4D43-840D-3825B9C94E38}" destId="{762F2FA6-A057-413D-9D68-296F0EB4356A}" srcOrd="0" destOrd="0" parTransId="{89203DE3-CF1D-4003-A90A-360E9C788337}" sibTransId="{E00C28AF-3891-402F-B763-C416A70EEC4D}"/>
    <dgm:cxn modelId="{69A298D8-E1E4-4544-BA6A-EAA58ED6145A}" type="presOf" srcId="{1E21D51F-CC67-44DC-A61F-C4395A55CE44}" destId="{76686205-6386-4F0D-AAD1-A45E890B3AD6}" srcOrd="0" destOrd="0" presId="urn:microsoft.com/office/officeart/2005/8/layout/chevron2"/>
    <dgm:cxn modelId="{3F4D0BE9-CC44-49E7-8151-ED5E633E512A}" srcId="{94E71DD6-D1A3-4573-BF7A-0882BBB82370}" destId="{BCA12B80-6454-453B-AE80-C87A6F986E7C}" srcOrd="0" destOrd="0" parTransId="{F2BD1E09-5C9D-487A-B80B-7B39B437200E}" sibTransId="{8C8E05EC-AD61-4E9B-8B66-6723CEA7EF71}"/>
    <dgm:cxn modelId="{31B187E9-3F3D-41CD-AEDE-0E72FB937AC9}" srcId="{C599E938-B1E4-486C-AC57-B1983189139D}" destId="{87C8F9EB-2737-4BA7-9A78-B8F5C9E3F0A1}" srcOrd="0" destOrd="0" parTransId="{AC1EFDD5-88FA-43D9-AAFB-6209A25FDC8F}" sibTransId="{CDA4E66C-35FD-4364-8F45-895A091531DA}"/>
    <dgm:cxn modelId="{1FCCDDF9-9221-40A7-B8ED-89A8FF653789}" srcId="{FD75229B-A615-4BA0-B9BE-0A9D22BE8209}" destId="{1E21D51F-CC67-44DC-A61F-C4395A55CE44}" srcOrd="1" destOrd="0" parTransId="{AB46539D-367D-4E0A-A17E-9908E3615D3A}" sibTransId="{8CE2E37C-BF84-4558-9A3C-CBDDE3019F05}"/>
    <dgm:cxn modelId="{173DAE65-B914-4523-AAB4-C305B017E15F}" type="presParOf" srcId="{44422D55-413B-455C-AE3D-690F3B0A3643}" destId="{EDB992FD-AD8F-4FF7-935D-AC76FEC81530}" srcOrd="0" destOrd="0" presId="urn:microsoft.com/office/officeart/2005/8/layout/chevron2"/>
    <dgm:cxn modelId="{69B8D1AC-CB20-4CB2-9666-96DD3DBC9A3C}" type="presParOf" srcId="{EDB992FD-AD8F-4FF7-935D-AC76FEC81530}" destId="{EEAEA3ED-9C7B-4E29-A94C-9B4939B8DEA2}" srcOrd="0" destOrd="0" presId="urn:microsoft.com/office/officeart/2005/8/layout/chevron2"/>
    <dgm:cxn modelId="{FB130D6C-B604-4225-A2A2-FF6D0BA05E4B}" type="presParOf" srcId="{EDB992FD-AD8F-4FF7-935D-AC76FEC81530}" destId="{8695A0E9-39A5-467F-BB05-799216D01757}" srcOrd="1" destOrd="0" presId="urn:microsoft.com/office/officeart/2005/8/layout/chevron2"/>
    <dgm:cxn modelId="{34236B37-0DD1-4407-A5FB-3B4B8924D9CC}" type="presParOf" srcId="{44422D55-413B-455C-AE3D-690F3B0A3643}" destId="{95945093-DAB8-4353-ADB6-0A19113BCBFB}" srcOrd="1" destOrd="0" presId="urn:microsoft.com/office/officeart/2005/8/layout/chevron2"/>
    <dgm:cxn modelId="{3E024075-83D8-4021-96C7-1FD57AC16C56}" type="presParOf" srcId="{44422D55-413B-455C-AE3D-690F3B0A3643}" destId="{7D282D17-11D0-4C20-B927-6F1A18D69AC9}" srcOrd="2" destOrd="0" presId="urn:microsoft.com/office/officeart/2005/8/layout/chevron2"/>
    <dgm:cxn modelId="{B0455878-1AE7-4BDA-A6D3-A56D289D18B2}" type="presParOf" srcId="{7D282D17-11D0-4C20-B927-6F1A18D69AC9}" destId="{76686205-6386-4F0D-AAD1-A45E890B3AD6}" srcOrd="0" destOrd="0" presId="urn:microsoft.com/office/officeart/2005/8/layout/chevron2"/>
    <dgm:cxn modelId="{4E100F89-2BB2-4001-8DA1-3D937F66037D}" type="presParOf" srcId="{7D282D17-11D0-4C20-B927-6F1A18D69AC9}" destId="{BA90EDA1-690D-4941-A021-AA40C9E4F854}" srcOrd="1" destOrd="0" presId="urn:microsoft.com/office/officeart/2005/8/layout/chevron2"/>
    <dgm:cxn modelId="{3C0672D1-D1D6-4FAE-9D96-EC375A421E6C}" type="presParOf" srcId="{44422D55-413B-455C-AE3D-690F3B0A3643}" destId="{F92F59B6-95CE-4822-9A5E-BA88F040AE15}" srcOrd="3" destOrd="0" presId="urn:microsoft.com/office/officeart/2005/8/layout/chevron2"/>
    <dgm:cxn modelId="{AE8C24EF-063C-4641-AF65-F5F63C0ADBCE}" type="presParOf" srcId="{44422D55-413B-455C-AE3D-690F3B0A3643}" destId="{5606E349-BEF4-49FD-9611-9BD541346EF5}" srcOrd="4" destOrd="0" presId="urn:microsoft.com/office/officeart/2005/8/layout/chevron2"/>
    <dgm:cxn modelId="{DCA68364-F76F-4AC8-9A77-586A9DF78E0A}" type="presParOf" srcId="{5606E349-BEF4-49FD-9611-9BD541346EF5}" destId="{883848B1-E38D-4F76-86E4-92D6FBF7B1F0}" srcOrd="0" destOrd="0" presId="urn:microsoft.com/office/officeart/2005/8/layout/chevron2"/>
    <dgm:cxn modelId="{D5C44BF6-BF3A-49C0-B21F-96840D327A56}" type="presParOf" srcId="{5606E349-BEF4-49FD-9611-9BD541346EF5}" destId="{4A543687-AF6A-44A8-95F5-BA755C030325}" srcOrd="1" destOrd="0" presId="urn:microsoft.com/office/officeart/2005/8/layout/chevron2"/>
    <dgm:cxn modelId="{8BCD56E6-551D-40BD-95EF-896DD4408FD9}" type="presParOf" srcId="{44422D55-413B-455C-AE3D-690F3B0A3643}" destId="{F177219A-8A46-4850-8509-37A18BFCBE46}" srcOrd="5" destOrd="0" presId="urn:microsoft.com/office/officeart/2005/8/layout/chevron2"/>
    <dgm:cxn modelId="{19F61506-9F2E-4488-9531-31CC31D463EE}" type="presParOf" srcId="{44422D55-413B-455C-AE3D-690F3B0A3643}" destId="{A67A16F1-7057-4F1D-A4B9-63C645687972}" srcOrd="6" destOrd="0" presId="urn:microsoft.com/office/officeart/2005/8/layout/chevron2"/>
    <dgm:cxn modelId="{3E3561FE-D7A8-4329-BDAB-1D8FB64675B2}" type="presParOf" srcId="{A67A16F1-7057-4F1D-A4B9-63C645687972}" destId="{B8FE1448-E75C-4DE6-BB1A-8B3D6A637E15}" srcOrd="0" destOrd="0" presId="urn:microsoft.com/office/officeart/2005/8/layout/chevron2"/>
    <dgm:cxn modelId="{D9CB5E0D-DD04-49AD-9D63-03B2717D3DCA}" type="presParOf" srcId="{A67A16F1-7057-4F1D-A4B9-63C645687972}" destId="{6BFCE5CB-A0AC-403C-B66B-4F3F66A43984}" srcOrd="1" destOrd="0" presId="urn:microsoft.com/office/officeart/2005/8/layout/chevron2"/>
    <dgm:cxn modelId="{ECFEFCA9-3C9F-48D8-9F4A-125DEA05A39E}" type="presParOf" srcId="{44422D55-413B-455C-AE3D-690F3B0A3643}" destId="{23871D61-2844-4252-BF4D-4094E0EE7082}" srcOrd="7" destOrd="0" presId="urn:microsoft.com/office/officeart/2005/8/layout/chevron2"/>
    <dgm:cxn modelId="{B01C3477-3D44-45DC-9F40-3344B6F4BA5A}" type="presParOf" srcId="{44422D55-413B-455C-AE3D-690F3B0A3643}" destId="{4D64B927-7C96-4246-B2F6-646452ED7620}" srcOrd="8" destOrd="0" presId="urn:microsoft.com/office/officeart/2005/8/layout/chevron2"/>
    <dgm:cxn modelId="{4381CA2E-3754-42E0-A7B7-614D2D2C7A54}" type="presParOf" srcId="{4D64B927-7C96-4246-B2F6-646452ED7620}" destId="{7486AB08-0AC5-49CA-8823-6268022EA34A}" srcOrd="0" destOrd="0" presId="urn:microsoft.com/office/officeart/2005/8/layout/chevron2"/>
    <dgm:cxn modelId="{6CE71831-3928-41A1-8A11-D69DD67A4EFF}" type="presParOf" srcId="{4D64B927-7C96-4246-B2F6-646452ED7620}" destId="{DFF9861A-0991-481D-B2BD-BABDCA62E765}" srcOrd="1" destOrd="0" presId="urn:microsoft.com/office/officeart/2005/8/layout/chevron2"/>
    <dgm:cxn modelId="{EC63832B-BF74-44CD-9CEB-3B0C227DC89E}" type="presParOf" srcId="{44422D55-413B-455C-AE3D-690F3B0A3643}" destId="{08C4C074-D944-4D9D-AE11-094F212A125A}" srcOrd="9" destOrd="0" presId="urn:microsoft.com/office/officeart/2005/8/layout/chevron2"/>
    <dgm:cxn modelId="{1B98495B-5723-4CD3-9907-BC5A4F10577E}" type="presParOf" srcId="{44422D55-413B-455C-AE3D-690F3B0A3643}" destId="{E848AD07-120B-4F9F-B845-EFD5901B3B89}" srcOrd="10" destOrd="0" presId="urn:microsoft.com/office/officeart/2005/8/layout/chevron2"/>
    <dgm:cxn modelId="{735C12C2-6586-4AB9-B62E-DDF75D91D172}" type="presParOf" srcId="{E848AD07-120B-4F9F-B845-EFD5901B3B89}" destId="{DA461F7F-EF08-4225-9628-CF769B4BB510}" srcOrd="0" destOrd="0" presId="urn:microsoft.com/office/officeart/2005/8/layout/chevron2"/>
    <dgm:cxn modelId="{9D15F40D-C62A-440D-B1FF-6CF640F4E7CC}" type="presParOf" srcId="{E848AD07-120B-4F9F-B845-EFD5901B3B89}" destId="{BE7AA8D8-7A43-4F90-BD29-43DEA31D31C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B79CC68-D008-49B9-913F-57DFBE75222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3544FB6-8415-4F67-8A7D-80036582BE87}">
      <dgm:prSet phldrT="[Texto]"/>
      <dgm:spPr/>
      <dgm:t>
        <a:bodyPr/>
        <a:lstStyle/>
        <a:p>
          <a:r>
            <a:rPr lang="es-MX" dirty="0"/>
            <a:t>Esta etapa tiene como principal propósito, que  el equipo se observe y se retroalimente mutuamente, haciéndose cargo y responsable de sus propias acciones </a:t>
          </a:r>
          <a:endParaRPr lang="es-CO" dirty="0"/>
        </a:p>
      </dgm:t>
    </dgm:pt>
    <dgm:pt modelId="{65092BED-BCB9-4E74-A673-8F9619E5A13E}" type="parTrans" cxnId="{7C2A73F4-A66C-42CF-8203-4E9845A2D36C}">
      <dgm:prSet/>
      <dgm:spPr/>
      <dgm:t>
        <a:bodyPr/>
        <a:lstStyle/>
        <a:p>
          <a:endParaRPr lang="es-CO"/>
        </a:p>
      </dgm:t>
    </dgm:pt>
    <dgm:pt modelId="{C41C10DF-11DA-44A2-B360-00C4FBDBC6C8}" type="sibTrans" cxnId="{7C2A73F4-A66C-42CF-8203-4E9845A2D36C}">
      <dgm:prSet/>
      <dgm:spPr/>
      <dgm:t>
        <a:bodyPr/>
        <a:lstStyle/>
        <a:p>
          <a:endParaRPr lang="es-CO"/>
        </a:p>
      </dgm:t>
    </dgm:pt>
    <dgm:pt modelId="{9F3D4033-7E7F-4AFD-8ECD-5D9DBDBEF71E}">
      <dgm:prSet phldrT="[Texto]"/>
      <dgm:spPr>
        <a:solidFill>
          <a:srgbClr val="FFC000"/>
        </a:solidFill>
      </dgm:spPr>
      <dgm:t>
        <a:bodyPr/>
        <a:lstStyle/>
        <a:p>
          <a:r>
            <a:rPr lang="es-MX" b="1" dirty="0">
              <a:solidFill>
                <a:schemeClr val="tx1"/>
              </a:solidFill>
            </a:rPr>
            <a:t>ETAPA 5</a:t>
          </a:r>
          <a:r>
            <a:rPr lang="es-MX" dirty="0"/>
            <a:t> </a:t>
          </a:r>
          <a:endParaRPr lang="es-CO" dirty="0"/>
        </a:p>
      </dgm:t>
    </dgm:pt>
    <dgm:pt modelId="{C31BEEA4-E3AB-4815-8388-45A7FAF315C0}" type="sibTrans" cxnId="{465C6367-4812-4D40-B55B-F2FA65982A99}">
      <dgm:prSet/>
      <dgm:spPr/>
      <dgm:t>
        <a:bodyPr/>
        <a:lstStyle/>
        <a:p>
          <a:endParaRPr lang="es-CO"/>
        </a:p>
      </dgm:t>
    </dgm:pt>
    <dgm:pt modelId="{C90F625D-3AAC-445B-8C86-C322F7E967E1}" type="parTrans" cxnId="{465C6367-4812-4D40-B55B-F2FA65982A99}">
      <dgm:prSet/>
      <dgm:spPr/>
      <dgm:t>
        <a:bodyPr/>
        <a:lstStyle/>
        <a:p>
          <a:endParaRPr lang="es-CO"/>
        </a:p>
      </dgm:t>
    </dgm:pt>
    <dgm:pt modelId="{20D3603D-CAF2-4D88-ACC2-E76DDE385C5E}" type="pres">
      <dgm:prSet presAssocID="{CB79CC68-D008-49B9-913F-57DFBE752225}" presName="linearFlow" presStyleCnt="0">
        <dgm:presLayoutVars>
          <dgm:dir/>
          <dgm:animLvl val="lvl"/>
          <dgm:resizeHandles val="exact"/>
        </dgm:presLayoutVars>
      </dgm:prSet>
      <dgm:spPr/>
    </dgm:pt>
    <dgm:pt modelId="{F9CAC356-DA78-41A1-98B2-8DC14EFA465D}" type="pres">
      <dgm:prSet presAssocID="{9F3D4033-7E7F-4AFD-8ECD-5D9DBDBEF71E}" presName="composite" presStyleCnt="0"/>
      <dgm:spPr/>
    </dgm:pt>
    <dgm:pt modelId="{0EC0F953-C71E-4F69-9800-0C0C0399598E}" type="pres">
      <dgm:prSet presAssocID="{9F3D4033-7E7F-4AFD-8ECD-5D9DBDBEF71E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A8C0A92E-264E-4D6C-9446-6B2957B618EC}" type="pres">
      <dgm:prSet presAssocID="{9F3D4033-7E7F-4AFD-8ECD-5D9DBDBEF71E}" presName="descendantText" presStyleLbl="alignAcc1" presStyleIdx="0" presStyleCnt="1" custLinFactNeighborX="6415" custLinFactNeighborY="3061">
        <dgm:presLayoutVars>
          <dgm:bulletEnabled val="1"/>
        </dgm:presLayoutVars>
      </dgm:prSet>
      <dgm:spPr/>
    </dgm:pt>
  </dgm:ptLst>
  <dgm:cxnLst>
    <dgm:cxn modelId="{465C6367-4812-4D40-B55B-F2FA65982A99}" srcId="{CB79CC68-D008-49B9-913F-57DFBE752225}" destId="{9F3D4033-7E7F-4AFD-8ECD-5D9DBDBEF71E}" srcOrd="0" destOrd="0" parTransId="{C90F625D-3AAC-445B-8C86-C322F7E967E1}" sibTransId="{C31BEEA4-E3AB-4815-8388-45A7FAF315C0}"/>
    <dgm:cxn modelId="{E0515C69-559A-4208-A4CE-2567A2B2D873}" type="presOf" srcId="{9F3D4033-7E7F-4AFD-8ECD-5D9DBDBEF71E}" destId="{0EC0F953-C71E-4F69-9800-0C0C0399598E}" srcOrd="0" destOrd="0" presId="urn:microsoft.com/office/officeart/2005/8/layout/chevron2"/>
    <dgm:cxn modelId="{2C433DAE-3154-43F4-96D6-2DD4182FEB8E}" type="presOf" srcId="{D3544FB6-8415-4F67-8A7D-80036582BE87}" destId="{A8C0A92E-264E-4D6C-9446-6B2957B618EC}" srcOrd="0" destOrd="0" presId="urn:microsoft.com/office/officeart/2005/8/layout/chevron2"/>
    <dgm:cxn modelId="{B331A5D1-99CE-4DFA-99D2-81FDDEE33E35}" type="presOf" srcId="{CB79CC68-D008-49B9-913F-57DFBE752225}" destId="{20D3603D-CAF2-4D88-ACC2-E76DDE385C5E}" srcOrd="0" destOrd="0" presId="urn:microsoft.com/office/officeart/2005/8/layout/chevron2"/>
    <dgm:cxn modelId="{7C2A73F4-A66C-42CF-8203-4E9845A2D36C}" srcId="{9F3D4033-7E7F-4AFD-8ECD-5D9DBDBEF71E}" destId="{D3544FB6-8415-4F67-8A7D-80036582BE87}" srcOrd="0" destOrd="0" parTransId="{65092BED-BCB9-4E74-A673-8F9619E5A13E}" sibTransId="{C41C10DF-11DA-44A2-B360-00C4FBDBC6C8}"/>
    <dgm:cxn modelId="{7DA4D492-60EE-4DBA-A0B9-4B32E6F3216E}" type="presParOf" srcId="{20D3603D-CAF2-4D88-ACC2-E76DDE385C5E}" destId="{F9CAC356-DA78-41A1-98B2-8DC14EFA465D}" srcOrd="0" destOrd="0" presId="urn:microsoft.com/office/officeart/2005/8/layout/chevron2"/>
    <dgm:cxn modelId="{B00DCAF2-4ED6-4663-B4F0-F4A4E7793966}" type="presParOf" srcId="{F9CAC356-DA78-41A1-98B2-8DC14EFA465D}" destId="{0EC0F953-C71E-4F69-9800-0C0C0399598E}" srcOrd="0" destOrd="0" presId="urn:microsoft.com/office/officeart/2005/8/layout/chevron2"/>
    <dgm:cxn modelId="{A0F180FC-C458-4D1E-9ECA-485659A85741}" type="presParOf" srcId="{F9CAC356-DA78-41A1-98B2-8DC14EFA465D}" destId="{A8C0A92E-264E-4D6C-9446-6B2957B618E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8AF9AF2-78A8-4580-8A85-AC9E7311B797}" type="doc">
      <dgm:prSet loTypeId="urn:microsoft.com/office/officeart/2005/8/layout/default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FA20FC9-9D19-4246-B151-68C769E65848}">
      <dgm:prSet phldrT="[Texto]"/>
      <dgm:spPr/>
      <dgm:t>
        <a:bodyPr/>
        <a:lstStyle/>
        <a:p>
          <a:r>
            <a:rPr lang="es-MX" dirty="0"/>
            <a:t>De Normas y Acuerdos</a:t>
          </a:r>
          <a:endParaRPr lang="es-CO" dirty="0"/>
        </a:p>
      </dgm:t>
    </dgm:pt>
    <dgm:pt modelId="{D5397406-3898-45F1-9AB6-7DA1DC0F4744}" type="parTrans" cxnId="{06B3D251-87FC-4740-8CB0-58905F0CE94D}">
      <dgm:prSet/>
      <dgm:spPr/>
      <dgm:t>
        <a:bodyPr/>
        <a:lstStyle/>
        <a:p>
          <a:endParaRPr lang="es-CO"/>
        </a:p>
      </dgm:t>
    </dgm:pt>
    <dgm:pt modelId="{5241D76B-8B6A-4E4A-8402-B28EA17902A1}" type="sibTrans" cxnId="{06B3D251-87FC-4740-8CB0-58905F0CE94D}">
      <dgm:prSet/>
      <dgm:spPr/>
      <dgm:t>
        <a:bodyPr/>
        <a:lstStyle/>
        <a:p>
          <a:endParaRPr lang="es-CO"/>
        </a:p>
      </dgm:t>
    </dgm:pt>
    <dgm:pt modelId="{8FAF8D1D-4C22-4DAD-B307-8E35DD46E315}">
      <dgm:prSet phldrT="[Texto]"/>
      <dgm:spPr/>
      <dgm:t>
        <a:bodyPr/>
        <a:lstStyle/>
        <a:p>
          <a:r>
            <a:rPr lang="es-MX" dirty="0"/>
            <a:t>De Comunicaciones y Lenguaje</a:t>
          </a:r>
          <a:endParaRPr lang="es-CO" dirty="0"/>
        </a:p>
      </dgm:t>
    </dgm:pt>
    <dgm:pt modelId="{30251F1B-AC2E-4ACD-B396-06016AA7C5AA}" type="parTrans" cxnId="{EF139BC8-5D0B-4246-90B3-F7BFCFA30A3B}">
      <dgm:prSet/>
      <dgm:spPr/>
      <dgm:t>
        <a:bodyPr/>
        <a:lstStyle/>
        <a:p>
          <a:endParaRPr lang="es-CO"/>
        </a:p>
      </dgm:t>
    </dgm:pt>
    <dgm:pt modelId="{3BD3B683-6C8D-4EAF-9A5C-4A68E64A6A9F}" type="sibTrans" cxnId="{EF139BC8-5D0B-4246-90B3-F7BFCFA30A3B}">
      <dgm:prSet/>
      <dgm:spPr/>
      <dgm:t>
        <a:bodyPr/>
        <a:lstStyle/>
        <a:p>
          <a:endParaRPr lang="es-CO"/>
        </a:p>
      </dgm:t>
    </dgm:pt>
    <dgm:pt modelId="{C0D2F2AA-DEFE-4A07-9CB4-A9CBE94D1EA8}">
      <dgm:prSet phldrT="[Texto]"/>
      <dgm:spPr/>
      <dgm:t>
        <a:bodyPr/>
        <a:lstStyle/>
        <a:p>
          <a:r>
            <a:rPr lang="es-MX" dirty="0"/>
            <a:t>De compromiso</a:t>
          </a:r>
          <a:endParaRPr lang="es-CO" dirty="0"/>
        </a:p>
      </dgm:t>
    </dgm:pt>
    <dgm:pt modelId="{C47E1551-519B-497C-AF0C-3B44A27752E0}" type="parTrans" cxnId="{90285E13-9D6B-4AA4-B3E7-FC232281D7B4}">
      <dgm:prSet/>
      <dgm:spPr/>
      <dgm:t>
        <a:bodyPr/>
        <a:lstStyle/>
        <a:p>
          <a:endParaRPr lang="es-CO"/>
        </a:p>
      </dgm:t>
    </dgm:pt>
    <dgm:pt modelId="{C8FBC313-6320-442A-B5D1-FC904DAB6B03}" type="sibTrans" cxnId="{90285E13-9D6B-4AA4-B3E7-FC232281D7B4}">
      <dgm:prSet/>
      <dgm:spPr/>
      <dgm:t>
        <a:bodyPr/>
        <a:lstStyle/>
        <a:p>
          <a:endParaRPr lang="es-CO"/>
        </a:p>
      </dgm:t>
    </dgm:pt>
    <dgm:pt modelId="{CA756DD8-C3E7-460A-8D16-878EFE9F9A86}">
      <dgm:prSet phldrT="[Texto]"/>
      <dgm:spPr/>
      <dgm:t>
        <a:bodyPr/>
        <a:lstStyle/>
        <a:p>
          <a:r>
            <a:rPr lang="es-MX" dirty="0"/>
            <a:t>De Iniciativa</a:t>
          </a:r>
          <a:endParaRPr lang="es-CO" dirty="0"/>
        </a:p>
      </dgm:t>
    </dgm:pt>
    <dgm:pt modelId="{064CD50A-B2C3-4418-A356-DC64661CA1AF}" type="parTrans" cxnId="{1D6A1F38-DC30-4807-B2FD-86B247221FDB}">
      <dgm:prSet/>
      <dgm:spPr/>
      <dgm:t>
        <a:bodyPr/>
        <a:lstStyle/>
        <a:p>
          <a:endParaRPr lang="es-CO"/>
        </a:p>
      </dgm:t>
    </dgm:pt>
    <dgm:pt modelId="{A415FFF3-4651-4C65-86DD-A58CC00E1B56}" type="sibTrans" cxnId="{1D6A1F38-DC30-4807-B2FD-86B247221FDB}">
      <dgm:prSet/>
      <dgm:spPr/>
      <dgm:t>
        <a:bodyPr/>
        <a:lstStyle/>
        <a:p>
          <a:endParaRPr lang="es-CO"/>
        </a:p>
      </dgm:t>
    </dgm:pt>
    <dgm:pt modelId="{E9079634-25CF-462D-914C-81D55CE280CA}">
      <dgm:prSet phldrT="[Texto]"/>
      <dgm:spPr/>
      <dgm:t>
        <a:bodyPr/>
        <a:lstStyle/>
        <a:p>
          <a:r>
            <a:rPr lang="es-MX" dirty="0"/>
            <a:t>De Servicio</a:t>
          </a:r>
        </a:p>
        <a:p>
          <a:endParaRPr lang="es-CO" dirty="0"/>
        </a:p>
      </dgm:t>
    </dgm:pt>
    <dgm:pt modelId="{4E01906B-C660-40E4-806A-42B7504AE366}" type="parTrans" cxnId="{593776D2-05C5-4D74-8388-4E0C65B0A1A4}">
      <dgm:prSet/>
      <dgm:spPr/>
      <dgm:t>
        <a:bodyPr/>
        <a:lstStyle/>
        <a:p>
          <a:endParaRPr lang="es-CO"/>
        </a:p>
      </dgm:t>
    </dgm:pt>
    <dgm:pt modelId="{09E23870-A95A-4E47-946A-2CC2003210A2}" type="sibTrans" cxnId="{593776D2-05C5-4D74-8388-4E0C65B0A1A4}">
      <dgm:prSet/>
      <dgm:spPr/>
      <dgm:t>
        <a:bodyPr/>
        <a:lstStyle/>
        <a:p>
          <a:endParaRPr lang="es-CO"/>
        </a:p>
      </dgm:t>
    </dgm:pt>
    <dgm:pt modelId="{5903CE60-C7BE-402C-82A4-6EA4D3CFF79E}">
      <dgm:prSet phldrT="[Texto]"/>
      <dgm:spPr/>
      <dgm:t>
        <a:bodyPr/>
        <a:lstStyle/>
        <a:p>
          <a:r>
            <a:rPr lang="es-MX" dirty="0"/>
            <a:t>Del Proceso</a:t>
          </a:r>
          <a:endParaRPr lang="es-CO" dirty="0"/>
        </a:p>
      </dgm:t>
    </dgm:pt>
    <dgm:pt modelId="{5D00DA52-4A7F-432E-A134-96DAF4C35A42}" type="parTrans" cxnId="{9A8D8659-5F95-4F30-AA4B-D26C4DD0143B}">
      <dgm:prSet/>
      <dgm:spPr/>
      <dgm:t>
        <a:bodyPr/>
        <a:lstStyle/>
        <a:p>
          <a:endParaRPr lang="es-CO"/>
        </a:p>
      </dgm:t>
    </dgm:pt>
    <dgm:pt modelId="{44627BD4-AA4A-4C47-A700-8C2432CF1243}" type="sibTrans" cxnId="{9A8D8659-5F95-4F30-AA4B-D26C4DD0143B}">
      <dgm:prSet/>
      <dgm:spPr/>
      <dgm:t>
        <a:bodyPr/>
        <a:lstStyle/>
        <a:p>
          <a:endParaRPr lang="es-CO"/>
        </a:p>
      </dgm:t>
    </dgm:pt>
    <dgm:pt modelId="{B777D056-9252-4E53-87E3-5FA007FE90ED}">
      <dgm:prSet phldrT="[Texto]"/>
      <dgm:spPr/>
      <dgm:t>
        <a:bodyPr/>
        <a:lstStyle/>
        <a:p>
          <a:r>
            <a:rPr lang="es-MX" dirty="0"/>
            <a:t>De Valores</a:t>
          </a:r>
          <a:endParaRPr lang="es-CO" dirty="0"/>
        </a:p>
      </dgm:t>
    </dgm:pt>
    <dgm:pt modelId="{F3E50DEE-4CBD-4160-AD54-4D9821DC0562}" type="parTrans" cxnId="{DC6F34C1-9FC1-4489-B31F-A3CEF61041A3}">
      <dgm:prSet/>
      <dgm:spPr/>
      <dgm:t>
        <a:bodyPr/>
        <a:lstStyle/>
        <a:p>
          <a:endParaRPr lang="es-CO"/>
        </a:p>
      </dgm:t>
    </dgm:pt>
    <dgm:pt modelId="{5D9576A2-8BBA-466B-81DF-EA8FDD3C29DA}" type="sibTrans" cxnId="{DC6F34C1-9FC1-4489-B31F-A3CEF61041A3}">
      <dgm:prSet/>
      <dgm:spPr/>
      <dgm:t>
        <a:bodyPr/>
        <a:lstStyle/>
        <a:p>
          <a:endParaRPr lang="es-CO"/>
        </a:p>
      </dgm:t>
    </dgm:pt>
    <dgm:pt modelId="{90116D0F-EF6A-43AF-8B8D-7889DEE65C0A}">
      <dgm:prSet phldrT="[Texto]"/>
      <dgm:spPr/>
      <dgm:t>
        <a:bodyPr/>
        <a:lstStyle/>
        <a:p>
          <a:r>
            <a:rPr lang="es-MX" dirty="0"/>
            <a:t>De Seguridad, salud y optimización de recursos</a:t>
          </a:r>
          <a:endParaRPr lang="es-CO" dirty="0"/>
        </a:p>
      </dgm:t>
    </dgm:pt>
    <dgm:pt modelId="{B528A34A-6999-4C30-9236-6FEFC10FFE4E}" type="parTrans" cxnId="{E72D0A1F-3325-4681-9667-D0B5F65B23EE}">
      <dgm:prSet/>
      <dgm:spPr/>
      <dgm:t>
        <a:bodyPr/>
        <a:lstStyle/>
        <a:p>
          <a:endParaRPr lang="es-CO"/>
        </a:p>
      </dgm:t>
    </dgm:pt>
    <dgm:pt modelId="{73997425-27B6-4C9C-B640-2615B9159CD9}" type="sibTrans" cxnId="{E72D0A1F-3325-4681-9667-D0B5F65B23EE}">
      <dgm:prSet/>
      <dgm:spPr/>
      <dgm:t>
        <a:bodyPr/>
        <a:lstStyle/>
        <a:p>
          <a:endParaRPr lang="es-CO"/>
        </a:p>
      </dgm:t>
    </dgm:pt>
    <dgm:pt modelId="{475D9D2B-5A39-4719-98D0-81AE1FC821F5}">
      <dgm:prSet phldrT="[Texto]"/>
      <dgm:spPr/>
      <dgm:t>
        <a:bodyPr/>
        <a:lstStyle/>
        <a:p>
          <a:r>
            <a:rPr lang="es-MX" dirty="0"/>
            <a:t>De las Emociones</a:t>
          </a:r>
          <a:endParaRPr lang="es-CO" dirty="0"/>
        </a:p>
      </dgm:t>
    </dgm:pt>
    <dgm:pt modelId="{10D4DF32-7000-4A7E-89E1-690FD74BC46A}" type="parTrans" cxnId="{2285D9EE-CE3F-497A-8651-D65E6C5567D8}">
      <dgm:prSet/>
      <dgm:spPr/>
      <dgm:t>
        <a:bodyPr/>
        <a:lstStyle/>
        <a:p>
          <a:endParaRPr lang="es-CO"/>
        </a:p>
      </dgm:t>
    </dgm:pt>
    <dgm:pt modelId="{CA1E8CDE-BA57-4B1E-8184-378D17114C80}" type="sibTrans" cxnId="{2285D9EE-CE3F-497A-8651-D65E6C5567D8}">
      <dgm:prSet/>
      <dgm:spPr/>
      <dgm:t>
        <a:bodyPr/>
        <a:lstStyle/>
        <a:p>
          <a:endParaRPr lang="es-CO"/>
        </a:p>
      </dgm:t>
    </dgm:pt>
    <dgm:pt modelId="{AD9DF187-F2D4-4C1E-BF6C-5B19232E7C64}" type="pres">
      <dgm:prSet presAssocID="{68AF9AF2-78A8-4580-8A85-AC9E7311B797}" presName="diagram" presStyleCnt="0">
        <dgm:presLayoutVars>
          <dgm:dir/>
          <dgm:resizeHandles val="exact"/>
        </dgm:presLayoutVars>
      </dgm:prSet>
      <dgm:spPr/>
    </dgm:pt>
    <dgm:pt modelId="{BBE1C65C-B558-4D3E-9798-D35E2A3F12B2}" type="pres">
      <dgm:prSet presAssocID="{DFA20FC9-9D19-4246-B151-68C769E65848}" presName="node" presStyleLbl="node1" presStyleIdx="0" presStyleCnt="9">
        <dgm:presLayoutVars>
          <dgm:bulletEnabled val="1"/>
        </dgm:presLayoutVars>
      </dgm:prSet>
      <dgm:spPr/>
    </dgm:pt>
    <dgm:pt modelId="{85C19947-B2ED-49E4-AB59-6532AB44893F}" type="pres">
      <dgm:prSet presAssocID="{5241D76B-8B6A-4E4A-8402-B28EA17902A1}" presName="sibTrans" presStyleCnt="0"/>
      <dgm:spPr/>
    </dgm:pt>
    <dgm:pt modelId="{22D94050-5115-4561-9C48-CFC2495C5182}" type="pres">
      <dgm:prSet presAssocID="{8FAF8D1D-4C22-4DAD-B307-8E35DD46E315}" presName="node" presStyleLbl="node1" presStyleIdx="1" presStyleCnt="9">
        <dgm:presLayoutVars>
          <dgm:bulletEnabled val="1"/>
        </dgm:presLayoutVars>
      </dgm:prSet>
      <dgm:spPr/>
    </dgm:pt>
    <dgm:pt modelId="{B11634FA-E9EF-42B3-A4D7-152520621026}" type="pres">
      <dgm:prSet presAssocID="{3BD3B683-6C8D-4EAF-9A5C-4A68E64A6A9F}" presName="sibTrans" presStyleCnt="0"/>
      <dgm:spPr/>
    </dgm:pt>
    <dgm:pt modelId="{4F3F6E2D-D91E-4001-9CE4-8F7ECF17512F}" type="pres">
      <dgm:prSet presAssocID="{B777D056-9252-4E53-87E3-5FA007FE90ED}" presName="node" presStyleLbl="node1" presStyleIdx="2" presStyleCnt="9">
        <dgm:presLayoutVars>
          <dgm:bulletEnabled val="1"/>
        </dgm:presLayoutVars>
      </dgm:prSet>
      <dgm:spPr/>
    </dgm:pt>
    <dgm:pt modelId="{D207AD2E-B66D-497A-9FCF-F0CFBF60A23F}" type="pres">
      <dgm:prSet presAssocID="{5D9576A2-8BBA-466B-81DF-EA8FDD3C29DA}" presName="sibTrans" presStyleCnt="0"/>
      <dgm:spPr/>
    </dgm:pt>
    <dgm:pt modelId="{42E9728D-85FC-453E-8DA1-007AD7C59818}" type="pres">
      <dgm:prSet presAssocID="{90116D0F-EF6A-43AF-8B8D-7889DEE65C0A}" presName="node" presStyleLbl="node1" presStyleIdx="3" presStyleCnt="9">
        <dgm:presLayoutVars>
          <dgm:bulletEnabled val="1"/>
        </dgm:presLayoutVars>
      </dgm:prSet>
      <dgm:spPr/>
    </dgm:pt>
    <dgm:pt modelId="{DBED7CA5-FEAA-4803-B845-1B286CC6B042}" type="pres">
      <dgm:prSet presAssocID="{73997425-27B6-4C9C-B640-2615B9159CD9}" presName="sibTrans" presStyleCnt="0"/>
      <dgm:spPr/>
    </dgm:pt>
    <dgm:pt modelId="{8A3215DE-2F34-4309-80C3-33A59270B0F8}" type="pres">
      <dgm:prSet presAssocID="{475D9D2B-5A39-4719-98D0-81AE1FC821F5}" presName="node" presStyleLbl="node1" presStyleIdx="4" presStyleCnt="9">
        <dgm:presLayoutVars>
          <dgm:bulletEnabled val="1"/>
        </dgm:presLayoutVars>
      </dgm:prSet>
      <dgm:spPr/>
    </dgm:pt>
    <dgm:pt modelId="{B13EBE67-9460-4A28-B8D5-2B47692E9EEB}" type="pres">
      <dgm:prSet presAssocID="{CA1E8CDE-BA57-4B1E-8184-378D17114C80}" presName="sibTrans" presStyleCnt="0"/>
      <dgm:spPr/>
    </dgm:pt>
    <dgm:pt modelId="{C3DE9DD3-7091-4A51-BB95-196132DE5430}" type="pres">
      <dgm:prSet presAssocID="{5903CE60-C7BE-402C-82A4-6EA4D3CFF79E}" presName="node" presStyleLbl="node1" presStyleIdx="5" presStyleCnt="9">
        <dgm:presLayoutVars>
          <dgm:bulletEnabled val="1"/>
        </dgm:presLayoutVars>
      </dgm:prSet>
      <dgm:spPr/>
    </dgm:pt>
    <dgm:pt modelId="{29A61F68-861C-4E4B-97A9-6E0EA57C5F97}" type="pres">
      <dgm:prSet presAssocID="{44627BD4-AA4A-4C47-A700-8C2432CF1243}" presName="sibTrans" presStyleCnt="0"/>
      <dgm:spPr/>
    </dgm:pt>
    <dgm:pt modelId="{DF25EED8-36C6-4441-BFA5-9A2DD2D0F3AA}" type="pres">
      <dgm:prSet presAssocID="{C0D2F2AA-DEFE-4A07-9CB4-A9CBE94D1EA8}" presName="node" presStyleLbl="node1" presStyleIdx="6" presStyleCnt="9">
        <dgm:presLayoutVars>
          <dgm:bulletEnabled val="1"/>
        </dgm:presLayoutVars>
      </dgm:prSet>
      <dgm:spPr/>
    </dgm:pt>
    <dgm:pt modelId="{6EDFDF3B-AB24-493B-A248-6358FDBBABEF}" type="pres">
      <dgm:prSet presAssocID="{C8FBC313-6320-442A-B5D1-FC904DAB6B03}" presName="sibTrans" presStyleCnt="0"/>
      <dgm:spPr/>
    </dgm:pt>
    <dgm:pt modelId="{A956E5CA-C1DD-4779-A847-824040963CF5}" type="pres">
      <dgm:prSet presAssocID="{CA756DD8-C3E7-460A-8D16-878EFE9F9A86}" presName="node" presStyleLbl="node1" presStyleIdx="7" presStyleCnt="9">
        <dgm:presLayoutVars>
          <dgm:bulletEnabled val="1"/>
        </dgm:presLayoutVars>
      </dgm:prSet>
      <dgm:spPr/>
    </dgm:pt>
    <dgm:pt modelId="{3E64A37F-0D3B-478A-B139-3EC09F6C818A}" type="pres">
      <dgm:prSet presAssocID="{A415FFF3-4651-4C65-86DD-A58CC00E1B56}" presName="sibTrans" presStyleCnt="0"/>
      <dgm:spPr/>
    </dgm:pt>
    <dgm:pt modelId="{441EB673-FD74-4C02-B142-55714578A1C3}" type="pres">
      <dgm:prSet presAssocID="{E9079634-25CF-462D-914C-81D55CE280CA}" presName="node" presStyleLbl="node1" presStyleIdx="8" presStyleCnt="9">
        <dgm:presLayoutVars>
          <dgm:bulletEnabled val="1"/>
        </dgm:presLayoutVars>
      </dgm:prSet>
      <dgm:spPr/>
    </dgm:pt>
  </dgm:ptLst>
  <dgm:cxnLst>
    <dgm:cxn modelId="{90285E13-9D6B-4AA4-B3E7-FC232281D7B4}" srcId="{68AF9AF2-78A8-4580-8A85-AC9E7311B797}" destId="{C0D2F2AA-DEFE-4A07-9CB4-A9CBE94D1EA8}" srcOrd="6" destOrd="0" parTransId="{C47E1551-519B-497C-AF0C-3B44A27752E0}" sibTransId="{C8FBC313-6320-442A-B5D1-FC904DAB6B03}"/>
    <dgm:cxn modelId="{E72D0A1F-3325-4681-9667-D0B5F65B23EE}" srcId="{68AF9AF2-78A8-4580-8A85-AC9E7311B797}" destId="{90116D0F-EF6A-43AF-8B8D-7889DEE65C0A}" srcOrd="3" destOrd="0" parTransId="{B528A34A-6999-4C30-9236-6FEFC10FFE4E}" sibTransId="{73997425-27B6-4C9C-B640-2615B9159CD9}"/>
    <dgm:cxn modelId="{3B724134-F7FE-47C0-99AD-21268DFB2C1B}" type="presOf" srcId="{C0D2F2AA-DEFE-4A07-9CB4-A9CBE94D1EA8}" destId="{DF25EED8-36C6-4441-BFA5-9A2DD2D0F3AA}" srcOrd="0" destOrd="0" presId="urn:microsoft.com/office/officeart/2005/8/layout/default"/>
    <dgm:cxn modelId="{1D6A1F38-DC30-4807-B2FD-86B247221FDB}" srcId="{68AF9AF2-78A8-4580-8A85-AC9E7311B797}" destId="{CA756DD8-C3E7-460A-8D16-878EFE9F9A86}" srcOrd="7" destOrd="0" parTransId="{064CD50A-B2C3-4418-A356-DC64661CA1AF}" sibTransId="{A415FFF3-4651-4C65-86DD-A58CC00E1B56}"/>
    <dgm:cxn modelId="{69812738-D05E-4C27-82EF-4BA408CC4D34}" type="presOf" srcId="{DFA20FC9-9D19-4246-B151-68C769E65848}" destId="{BBE1C65C-B558-4D3E-9798-D35E2A3F12B2}" srcOrd="0" destOrd="0" presId="urn:microsoft.com/office/officeart/2005/8/layout/default"/>
    <dgm:cxn modelId="{7D24803C-03BD-46D0-B622-A4461D7C847F}" type="presOf" srcId="{5903CE60-C7BE-402C-82A4-6EA4D3CFF79E}" destId="{C3DE9DD3-7091-4A51-BB95-196132DE5430}" srcOrd="0" destOrd="0" presId="urn:microsoft.com/office/officeart/2005/8/layout/default"/>
    <dgm:cxn modelId="{CD94DC70-BD29-4964-948E-D33CDFFCAF37}" type="presOf" srcId="{CA756DD8-C3E7-460A-8D16-878EFE9F9A86}" destId="{A956E5CA-C1DD-4779-A847-824040963CF5}" srcOrd="0" destOrd="0" presId="urn:microsoft.com/office/officeart/2005/8/layout/default"/>
    <dgm:cxn modelId="{06B3D251-87FC-4740-8CB0-58905F0CE94D}" srcId="{68AF9AF2-78A8-4580-8A85-AC9E7311B797}" destId="{DFA20FC9-9D19-4246-B151-68C769E65848}" srcOrd="0" destOrd="0" parTransId="{D5397406-3898-45F1-9AB6-7DA1DC0F4744}" sibTransId="{5241D76B-8B6A-4E4A-8402-B28EA17902A1}"/>
    <dgm:cxn modelId="{0FB61E73-7BEB-494A-B096-EADF19D25873}" type="presOf" srcId="{B777D056-9252-4E53-87E3-5FA007FE90ED}" destId="{4F3F6E2D-D91E-4001-9CE4-8F7ECF17512F}" srcOrd="0" destOrd="0" presId="urn:microsoft.com/office/officeart/2005/8/layout/default"/>
    <dgm:cxn modelId="{9A8D8659-5F95-4F30-AA4B-D26C4DD0143B}" srcId="{68AF9AF2-78A8-4580-8A85-AC9E7311B797}" destId="{5903CE60-C7BE-402C-82A4-6EA4D3CFF79E}" srcOrd="5" destOrd="0" parTransId="{5D00DA52-4A7F-432E-A134-96DAF4C35A42}" sibTransId="{44627BD4-AA4A-4C47-A700-8C2432CF1243}"/>
    <dgm:cxn modelId="{9D49577A-6B0A-4205-B55E-649741433715}" type="presOf" srcId="{68AF9AF2-78A8-4580-8A85-AC9E7311B797}" destId="{AD9DF187-F2D4-4C1E-BF6C-5B19232E7C64}" srcOrd="0" destOrd="0" presId="urn:microsoft.com/office/officeart/2005/8/layout/default"/>
    <dgm:cxn modelId="{EDD42F9E-3B9F-42C0-968C-BF2B6A67F416}" type="presOf" srcId="{E9079634-25CF-462D-914C-81D55CE280CA}" destId="{441EB673-FD74-4C02-B142-55714578A1C3}" srcOrd="0" destOrd="0" presId="urn:microsoft.com/office/officeart/2005/8/layout/default"/>
    <dgm:cxn modelId="{DC6F34C1-9FC1-4489-B31F-A3CEF61041A3}" srcId="{68AF9AF2-78A8-4580-8A85-AC9E7311B797}" destId="{B777D056-9252-4E53-87E3-5FA007FE90ED}" srcOrd="2" destOrd="0" parTransId="{F3E50DEE-4CBD-4160-AD54-4D9821DC0562}" sibTransId="{5D9576A2-8BBA-466B-81DF-EA8FDD3C29DA}"/>
    <dgm:cxn modelId="{EF139BC8-5D0B-4246-90B3-F7BFCFA30A3B}" srcId="{68AF9AF2-78A8-4580-8A85-AC9E7311B797}" destId="{8FAF8D1D-4C22-4DAD-B307-8E35DD46E315}" srcOrd="1" destOrd="0" parTransId="{30251F1B-AC2E-4ACD-B396-06016AA7C5AA}" sibTransId="{3BD3B683-6C8D-4EAF-9A5C-4A68E64A6A9F}"/>
    <dgm:cxn modelId="{593776D2-05C5-4D74-8388-4E0C65B0A1A4}" srcId="{68AF9AF2-78A8-4580-8A85-AC9E7311B797}" destId="{E9079634-25CF-462D-914C-81D55CE280CA}" srcOrd="8" destOrd="0" parTransId="{4E01906B-C660-40E4-806A-42B7504AE366}" sibTransId="{09E23870-A95A-4E47-946A-2CC2003210A2}"/>
    <dgm:cxn modelId="{E6C0A1DD-5834-43C6-BB12-4F99C2AB89A4}" type="presOf" srcId="{8FAF8D1D-4C22-4DAD-B307-8E35DD46E315}" destId="{22D94050-5115-4561-9C48-CFC2495C5182}" srcOrd="0" destOrd="0" presId="urn:microsoft.com/office/officeart/2005/8/layout/default"/>
    <dgm:cxn modelId="{B2CB8DEC-4A40-40AC-89FC-6F745A732CB1}" type="presOf" srcId="{90116D0F-EF6A-43AF-8B8D-7889DEE65C0A}" destId="{42E9728D-85FC-453E-8DA1-007AD7C59818}" srcOrd="0" destOrd="0" presId="urn:microsoft.com/office/officeart/2005/8/layout/default"/>
    <dgm:cxn modelId="{5362BBED-797F-4EB5-9BB5-4785D452AF05}" type="presOf" srcId="{475D9D2B-5A39-4719-98D0-81AE1FC821F5}" destId="{8A3215DE-2F34-4309-80C3-33A59270B0F8}" srcOrd="0" destOrd="0" presId="urn:microsoft.com/office/officeart/2005/8/layout/default"/>
    <dgm:cxn modelId="{2285D9EE-CE3F-497A-8651-D65E6C5567D8}" srcId="{68AF9AF2-78A8-4580-8A85-AC9E7311B797}" destId="{475D9D2B-5A39-4719-98D0-81AE1FC821F5}" srcOrd="4" destOrd="0" parTransId="{10D4DF32-7000-4A7E-89E1-690FD74BC46A}" sibTransId="{CA1E8CDE-BA57-4B1E-8184-378D17114C80}"/>
    <dgm:cxn modelId="{6631A3E5-0135-4CEA-8B93-7FE2C10CDA68}" type="presParOf" srcId="{AD9DF187-F2D4-4C1E-BF6C-5B19232E7C64}" destId="{BBE1C65C-B558-4D3E-9798-D35E2A3F12B2}" srcOrd="0" destOrd="0" presId="urn:microsoft.com/office/officeart/2005/8/layout/default"/>
    <dgm:cxn modelId="{203B990A-397B-4D25-9833-E6878C0B3AD7}" type="presParOf" srcId="{AD9DF187-F2D4-4C1E-BF6C-5B19232E7C64}" destId="{85C19947-B2ED-49E4-AB59-6532AB44893F}" srcOrd="1" destOrd="0" presId="urn:microsoft.com/office/officeart/2005/8/layout/default"/>
    <dgm:cxn modelId="{E055DD41-52A0-47A6-A50F-C56C6FF64B6A}" type="presParOf" srcId="{AD9DF187-F2D4-4C1E-BF6C-5B19232E7C64}" destId="{22D94050-5115-4561-9C48-CFC2495C5182}" srcOrd="2" destOrd="0" presId="urn:microsoft.com/office/officeart/2005/8/layout/default"/>
    <dgm:cxn modelId="{B22A18CB-038B-48AC-900B-8A3B822F5F9E}" type="presParOf" srcId="{AD9DF187-F2D4-4C1E-BF6C-5B19232E7C64}" destId="{B11634FA-E9EF-42B3-A4D7-152520621026}" srcOrd="3" destOrd="0" presId="urn:microsoft.com/office/officeart/2005/8/layout/default"/>
    <dgm:cxn modelId="{6FE86B3D-E905-40BC-92EC-5EB1F0237458}" type="presParOf" srcId="{AD9DF187-F2D4-4C1E-BF6C-5B19232E7C64}" destId="{4F3F6E2D-D91E-4001-9CE4-8F7ECF17512F}" srcOrd="4" destOrd="0" presId="urn:microsoft.com/office/officeart/2005/8/layout/default"/>
    <dgm:cxn modelId="{F22297F3-C309-4360-8318-D927A231B1BD}" type="presParOf" srcId="{AD9DF187-F2D4-4C1E-BF6C-5B19232E7C64}" destId="{D207AD2E-B66D-497A-9FCF-F0CFBF60A23F}" srcOrd="5" destOrd="0" presId="urn:microsoft.com/office/officeart/2005/8/layout/default"/>
    <dgm:cxn modelId="{3235DB62-FD47-4954-94E2-2FE2CACA356A}" type="presParOf" srcId="{AD9DF187-F2D4-4C1E-BF6C-5B19232E7C64}" destId="{42E9728D-85FC-453E-8DA1-007AD7C59818}" srcOrd="6" destOrd="0" presId="urn:microsoft.com/office/officeart/2005/8/layout/default"/>
    <dgm:cxn modelId="{D67D39CD-0D14-4F95-8155-894186C58E86}" type="presParOf" srcId="{AD9DF187-F2D4-4C1E-BF6C-5B19232E7C64}" destId="{DBED7CA5-FEAA-4803-B845-1B286CC6B042}" srcOrd="7" destOrd="0" presId="urn:microsoft.com/office/officeart/2005/8/layout/default"/>
    <dgm:cxn modelId="{89816DB4-36E6-4409-83E4-0C0082F4F797}" type="presParOf" srcId="{AD9DF187-F2D4-4C1E-BF6C-5B19232E7C64}" destId="{8A3215DE-2F34-4309-80C3-33A59270B0F8}" srcOrd="8" destOrd="0" presId="urn:microsoft.com/office/officeart/2005/8/layout/default"/>
    <dgm:cxn modelId="{B417C9FA-D1C4-4238-89EC-5E1B8731BE62}" type="presParOf" srcId="{AD9DF187-F2D4-4C1E-BF6C-5B19232E7C64}" destId="{B13EBE67-9460-4A28-B8D5-2B47692E9EEB}" srcOrd="9" destOrd="0" presId="urn:microsoft.com/office/officeart/2005/8/layout/default"/>
    <dgm:cxn modelId="{1F2D641F-79A5-4D1F-BC80-66BD75889DFB}" type="presParOf" srcId="{AD9DF187-F2D4-4C1E-BF6C-5B19232E7C64}" destId="{C3DE9DD3-7091-4A51-BB95-196132DE5430}" srcOrd="10" destOrd="0" presId="urn:microsoft.com/office/officeart/2005/8/layout/default"/>
    <dgm:cxn modelId="{3661FCEC-77B3-4E8A-AC50-546231BC07A5}" type="presParOf" srcId="{AD9DF187-F2D4-4C1E-BF6C-5B19232E7C64}" destId="{29A61F68-861C-4E4B-97A9-6E0EA57C5F97}" srcOrd="11" destOrd="0" presId="urn:microsoft.com/office/officeart/2005/8/layout/default"/>
    <dgm:cxn modelId="{9EFB10D1-587A-4499-A68F-E68BE629ECC4}" type="presParOf" srcId="{AD9DF187-F2D4-4C1E-BF6C-5B19232E7C64}" destId="{DF25EED8-36C6-4441-BFA5-9A2DD2D0F3AA}" srcOrd="12" destOrd="0" presId="urn:microsoft.com/office/officeart/2005/8/layout/default"/>
    <dgm:cxn modelId="{857E26DA-4EF8-49B1-B24C-E8BD71AFB503}" type="presParOf" srcId="{AD9DF187-F2D4-4C1E-BF6C-5B19232E7C64}" destId="{6EDFDF3B-AB24-493B-A248-6358FDBBABEF}" srcOrd="13" destOrd="0" presId="urn:microsoft.com/office/officeart/2005/8/layout/default"/>
    <dgm:cxn modelId="{654F118B-9FD0-4BB7-BC68-26D25FC3DB39}" type="presParOf" srcId="{AD9DF187-F2D4-4C1E-BF6C-5B19232E7C64}" destId="{A956E5CA-C1DD-4779-A847-824040963CF5}" srcOrd="14" destOrd="0" presId="urn:microsoft.com/office/officeart/2005/8/layout/default"/>
    <dgm:cxn modelId="{7C81E143-73F5-4E90-A679-4045FEA127AE}" type="presParOf" srcId="{AD9DF187-F2D4-4C1E-BF6C-5B19232E7C64}" destId="{3E64A37F-0D3B-478A-B139-3EC09F6C818A}" srcOrd="15" destOrd="0" presId="urn:microsoft.com/office/officeart/2005/8/layout/default"/>
    <dgm:cxn modelId="{62DC796F-3346-4D81-AD28-9296080130C7}" type="presParOf" srcId="{AD9DF187-F2D4-4C1E-BF6C-5B19232E7C64}" destId="{441EB673-FD74-4C02-B142-55714578A1C3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8AF9AF2-78A8-4580-8A85-AC9E7311B797}" type="doc">
      <dgm:prSet loTypeId="urn:microsoft.com/office/officeart/2005/8/layout/default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DFA20FC9-9D19-4246-B151-68C769E65848}">
      <dgm:prSet phldrT="[Texto]" custT="1"/>
      <dgm:spPr/>
      <dgm:t>
        <a:bodyPr/>
        <a:lstStyle/>
        <a:p>
          <a:r>
            <a:rPr lang="es-MX" sz="3100" dirty="0"/>
            <a:t>De Oportunidad :</a:t>
          </a:r>
          <a:r>
            <a:rPr lang="es-MX" sz="2400" dirty="0"/>
            <a:t>Escucha y presenta al equipo las oportunidades de fortalecimiento y desarrollo detectadas por otros embajadores</a:t>
          </a:r>
          <a:r>
            <a:rPr lang="es-MX" sz="3100" dirty="0"/>
            <a:t>,</a:t>
          </a:r>
          <a:endParaRPr lang="es-CO" sz="3100" dirty="0"/>
        </a:p>
      </dgm:t>
    </dgm:pt>
    <dgm:pt modelId="{D5397406-3898-45F1-9AB6-7DA1DC0F4744}" type="parTrans" cxnId="{06B3D251-87FC-4740-8CB0-58905F0CE94D}">
      <dgm:prSet/>
      <dgm:spPr/>
      <dgm:t>
        <a:bodyPr/>
        <a:lstStyle/>
        <a:p>
          <a:endParaRPr lang="es-CO"/>
        </a:p>
      </dgm:t>
    </dgm:pt>
    <dgm:pt modelId="{5241D76B-8B6A-4E4A-8402-B28EA17902A1}" type="sibTrans" cxnId="{06B3D251-87FC-4740-8CB0-58905F0CE94D}">
      <dgm:prSet/>
      <dgm:spPr/>
      <dgm:t>
        <a:bodyPr/>
        <a:lstStyle/>
        <a:p>
          <a:endParaRPr lang="es-CO"/>
        </a:p>
      </dgm:t>
    </dgm:pt>
    <dgm:pt modelId="{8FAF8D1D-4C22-4DAD-B307-8E35DD46E315}">
      <dgm:prSet phldrT="[Texto]" custT="1"/>
      <dgm:spPr/>
      <dgm:t>
        <a:bodyPr/>
        <a:lstStyle/>
        <a:p>
          <a:r>
            <a:rPr lang="es-MX" sz="2700" dirty="0"/>
            <a:t>De los Aprendizajes: </a:t>
          </a:r>
          <a:r>
            <a:rPr lang="es-MX" sz="2400" dirty="0"/>
            <a:t>Observa el comportamiento del equipo frente a los roles anteriores, concluye y comparte con sus compañeros su propio aprendizaje.</a:t>
          </a:r>
          <a:endParaRPr lang="es-CO" sz="2400" dirty="0"/>
        </a:p>
      </dgm:t>
    </dgm:pt>
    <dgm:pt modelId="{30251F1B-AC2E-4ACD-B396-06016AA7C5AA}" type="parTrans" cxnId="{EF139BC8-5D0B-4246-90B3-F7BFCFA30A3B}">
      <dgm:prSet/>
      <dgm:spPr/>
      <dgm:t>
        <a:bodyPr/>
        <a:lstStyle/>
        <a:p>
          <a:endParaRPr lang="es-CO"/>
        </a:p>
      </dgm:t>
    </dgm:pt>
    <dgm:pt modelId="{3BD3B683-6C8D-4EAF-9A5C-4A68E64A6A9F}" type="sibTrans" cxnId="{EF139BC8-5D0B-4246-90B3-F7BFCFA30A3B}">
      <dgm:prSet/>
      <dgm:spPr/>
      <dgm:t>
        <a:bodyPr/>
        <a:lstStyle/>
        <a:p>
          <a:endParaRPr lang="es-CO"/>
        </a:p>
      </dgm:t>
    </dgm:pt>
    <dgm:pt modelId="{AD9DF187-F2D4-4C1E-BF6C-5B19232E7C64}" type="pres">
      <dgm:prSet presAssocID="{68AF9AF2-78A8-4580-8A85-AC9E7311B797}" presName="diagram" presStyleCnt="0">
        <dgm:presLayoutVars>
          <dgm:dir/>
          <dgm:resizeHandles val="exact"/>
        </dgm:presLayoutVars>
      </dgm:prSet>
      <dgm:spPr/>
    </dgm:pt>
    <dgm:pt modelId="{BBE1C65C-B558-4D3E-9798-D35E2A3F12B2}" type="pres">
      <dgm:prSet presAssocID="{DFA20FC9-9D19-4246-B151-68C769E65848}" presName="node" presStyleLbl="node1" presStyleIdx="0" presStyleCnt="2">
        <dgm:presLayoutVars>
          <dgm:bulletEnabled val="1"/>
        </dgm:presLayoutVars>
      </dgm:prSet>
      <dgm:spPr/>
    </dgm:pt>
    <dgm:pt modelId="{85C19947-B2ED-49E4-AB59-6532AB44893F}" type="pres">
      <dgm:prSet presAssocID="{5241D76B-8B6A-4E4A-8402-B28EA17902A1}" presName="sibTrans" presStyleCnt="0"/>
      <dgm:spPr/>
    </dgm:pt>
    <dgm:pt modelId="{22D94050-5115-4561-9C48-CFC2495C5182}" type="pres">
      <dgm:prSet presAssocID="{8FAF8D1D-4C22-4DAD-B307-8E35DD46E315}" presName="node" presStyleLbl="node1" presStyleIdx="1" presStyleCnt="2">
        <dgm:presLayoutVars>
          <dgm:bulletEnabled val="1"/>
        </dgm:presLayoutVars>
      </dgm:prSet>
      <dgm:spPr/>
    </dgm:pt>
  </dgm:ptLst>
  <dgm:cxnLst>
    <dgm:cxn modelId="{69812738-D05E-4C27-82EF-4BA408CC4D34}" type="presOf" srcId="{DFA20FC9-9D19-4246-B151-68C769E65848}" destId="{BBE1C65C-B558-4D3E-9798-D35E2A3F12B2}" srcOrd="0" destOrd="0" presId="urn:microsoft.com/office/officeart/2005/8/layout/default"/>
    <dgm:cxn modelId="{06B3D251-87FC-4740-8CB0-58905F0CE94D}" srcId="{68AF9AF2-78A8-4580-8A85-AC9E7311B797}" destId="{DFA20FC9-9D19-4246-B151-68C769E65848}" srcOrd="0" destOrd="0" parTransId="{D5397406-3898-45F1-9AB6-7DA1DC0F4744}" sibTransId="{5241D76B-8B6A-4E4A-8402-B28EA17902A1}"/>
    <dgm:cxn modelId="{9D49577A-6B0A-4205-B55E-649741433715}" type="presOf" srcId="{68AF9AF2-78A8-4580-8A85-AC9E7311B797}" destId="{AD9DF187-F2D4-4C1E-BF6C-5B19232E7C64}" srcOrd="0" destOrd="0" presId="urn:microsoft.com/office/officeart/2005/8/layout/default"/>
    <dgm:cxn modelId="{EF139BC8-5D0B-4246-90B3-F7BFCFA30A3B}" srcId="{68AF9AF2-78A8-4580-8A85-AC9E7311B797}" destId="{8FAF8D1D-4C22-4DAD-B307-8E35DD46E315}" srcOrd="1" destOrd="0" parTransId="{30251F1B-AC2E-4ACD-B396-06016AA7C5AA}" sibTransId="{3BD3B683-6C8D-4EAF-9A5C-4A68E64A6A9F}"/>
    <dgm:cxn modelId="{E6C0A1DD-5834-43C6-BB12-4F99C2AB89A4}" type="presOf" srcId="{8FAF8D1D-4C22-4DAD-B307-8E35DD46E315}" destId="{22D94050-5115-4561-9C48-CFC2495C5182}" srcOrd="0" destOrd="0" presId="urn:microsoft.com/office/officeart/2005/8/layout/default"/>
    <dgm:cxn modelId="{6631A3E5-0135-4CEA-8B93-7FE2C10CDA68}" type="presParOf" srcId="{AD9DF187-F2D4-4C1E-BF6C-5B19232E7C64}" destId="{BBE1C65C-B558-4D3E-9798-D35E2A3F12B2}" srcOrd="0" destOrd="0" presId="urn:microsoft.com/office/officeart/2005/8/layout/default"/>
    <dgm:cxn modelId="{203B990A-397B-4D25-9833-E6878C0B3AD7}" type="presParOf" srcId="{AD9DF187-F2D4-4C1E-BF6C-5B19232E7C64}" destId="{85C19947-B2ED-49E4-AB59-6532AB44893F}" srcOrd="1" destOrd="0" presId="urn:microsoft.com/office/officeart/2005/8/layout/default"/>
    <dgm:cxn modelId="{E055DD41-52A0-47A6-A50F-C56C6FF64B6A}" type="presParOf" srcId="{AD9DF187-F2D4-4C1E-BF6C-5B19232E7C64}" destId="{22D94050-5115-4561-9C48-CFC2495C518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059567-EED8-4E46-9033-A37C582D0A9B}">
      <dsp:nvSpPr>
        <dsp:cNvPr id="0" name=""/>
        <dsp:cNvSpPr/>
      </dsp:nvSpPr>
      <dsp:spPr>
        <a:xfrm rot="5400000">
          <a:off x="3736133" y="144029"/>
          <a:ext cx="2189137" cy="1904549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solidFill>
                <a:schemeClr val="tx1"/>
              </a:solidFill>
            </a:rPr>
            <a:t>CONSTRUIR</a:t>
          </a:r>
          <a:endParaRPr lang="es-CO" sz="1600" kern="1200" dirty="0">
            <a:solidFill>
              <a:schemeClr val="tx1"/>
            </a:solidFill>
          </a:endParaRPr>
        </a:p>
      </dsp:txBody>
      <dsp:txXfrm rot="-5400000">
        <a:off x="4175219" y="342877"/>
        <a:ext cx="1310965" cy="1506856"/>
      </dsp:txXfrm>
    </dsp:sp>
    <dsp:sp modelId="{33320DA7-5839-4F3B-8CA4-3183800FAD51}">
      <dsp:nvSpPr>
        <dsp:cNvPr id="0" name=""/>
        <dsp:cNvSpPr/>
      </dsp:nvSpPr>
      <dsp:spPr>
        <a:xfrm>
          <a:off x="5840770" y="439563"/>
          <a:ext cx="2443077" cy="1313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5840770" y="439563"/>
        <a:ext cx="2443077" cy="1313482"/>
      </dsp:txXfrm>
    </dsp:sp>
    <dsp:sp modelId="{B793C9D7-89F8-424A-9B06-C7679C9D67C3}">
      <dsp:nvSpPr>
        <dsp:cNvPr id="0" name=""/>
        <dsp:cNvSpPr/>
      </dsp:nvSpPr>
      <dsp:spPr>
        <a:xfrm rot="5400000">
          <a:off x="1679219" y="144029"/>
          <a:ext cx="2189137" cy="1904549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b="1" kern="1200" dirty="0">
              <a:solidFill>
                <a:schemeClr val="tx1"/>
              </a:solidFill>
            </a:rPr>
            <a:t>IDENTIFICAR</a:t>
          </a:r>
          <a:endParaRPr lang="es-CO" sz="1700" b="1" kern="1200" dirty="0">
            <a:solidFill>
              <a:schemeClr val="tx1"/>
            </a:solidFill>
          </a:endParaRPr>
        </a:p>
      </dsp:txBody>
      <dsp:txXfrm rot="-5400000">
        <a:off x="2118305" y="342877"/>
        <a:ext cx="1310965" cy="1506856"/>
      </dsp:txXfrm>
    </dsp:sp>
    <dsp:sp modelId="{9C081097-17A5-4633-98E5-4A3B5C563948}">
      <dsp:nvSpPr>
        <dsp:cNvPr id="0" name=""/>
        <dsp:cNvSpPr/>
      </dsp:nvSpPr>
      <dsp:spPr>
        <a:xfrm rot="5400000">
          <a:off x="716547" y="2002169"/>
          <a:ext cx="2189137" cy="1904549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kern="1200" dirty="0">
              <a:solidFill>
                <a:schemeClr val="tx1"/>
              </a:solidFill>
            </a:rPr>
            <a:t>TRAZABILIDAD</a:t>
          </a:r>
          <a:endParaRPr lang="es-CO" sz="1400" kern="1200" dirty="0">
            <a:solidFill>
              <a:schemeClr val="tx1"/>
            </a:solidFill>
          </a:endParaRPr>
        </a:p>
      </dsp:txBody>
      <dsp:txXfrm rot="-5400000">
        <a:off x="1155633" y="2201017"/>
        <a:ext cx="1310965" cy="1506856"/>
      </dsp:txXfrm>
    </dsp:sp>
    <dsp:sp modelId="{0E0994DA-E588-48C0-9ECC-5F26D589C429}">
      <dsp:nvSpPr>
        <dsp:cNvPr id="0" name=""/>
        <dsp:cNvSpPr/>
      </dsp:nvSpPr>
      <dsp:spPr>
        <a:xfrm>
          <a:off x="2802684" y="2297703"/>
          <a:ext cx="2070153" cy="1313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/>
            <a:t>ETAPAS DE INTERVENCION PROFESIONAL 6.0</a:t>
          </a:r>
          <a:endParaRPr lang="es-CO" sz="2000" kern="1200" dirty="0"/>
        </a:p>
      </dsp:txBody>
      <dsp:txXfrm>
        <a:off x="2802684" y="2297703"/>
        <a:ext cx="2070153" cy="1313482"/>
      </dsp:txXfrm>
    </dsp:sp>
    <dsp:sp modelId="{DA127F33-512D-47F4-BF51-AD2A7840AA44}">
      <dsp:nvSpPr>
        <dsp:cNvPr id="0" name=""/>
        <dsp:cNvSpPr/>
      </dsp:nvSpPr>
      <dsp:spPr>
        <a:xfrm rot="5400000">
          <a:off x="4760649" y="2002169"/>
          <a:ext cx="2189137" cy="1904549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700" kern="1200" dirty="0">
              <a:solidFill>
                <a:schemeClr val="tx1"/>
              </a:solidFill>
            </a:rPr>
            <a:t>SENSIBILIZAR</a:t>
          </a:r>
          <a:endParaRPr lang="es-CO" sz="1700" kern="1200" dirty="0">
            <a:solidFill>
              <a:schemeClr val="tx1"/>
            </a:solidFill>
          </a:endParaRPr>
        </a:p>
      </dsp:txBody>
      <dsp:txXfrm rot="-5400000">
        <a:off x="5199735" y="2201017"/>
        <a:ext cx="1310965" cy="1506856"/>
      </dsp:txXfrm>
    </dsp:sp>
    <dsp:sp modelId="{EC3BC90F-8111-45B0-8C55-FEA616675B32}">
      <dsp:nvSpPr>
        <dsp:cNvPr id="0" name=""/>
        <dsp:cNvSpPr/>
      </dsp:nvSpPr>
      <dsp:spPr>
        <a:xfrm rot="5400000">
          <a:off x="3704308" y="3862045"/>
          <a:ext cx="2189137" cy="1904549"/>
        </a:xfrm>
        <a:prstGeom prst="hexagon">
          <a:avLst>
            <a:gd name="adj" fmla="val 25000"/>
            <a:gd name="vf" fmla="val 115470"/>
          </a:avLst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1" kern="1200" dirty="0">
              <a:solidFill>
                <a:schemeClr val="tx1"/>
              </a:solidFill>
            </a:rPr>
            <a:t>INTERVENIR</a:t>
          </a:r>
          <a:endParaRPr lang="es-CO" sz="1400" b="1" kern="1200" dirty="0">
            <a:solidFill>
              <a:schemeClr val="tx1"/>
            </a:solidFill>
          </a:endParaRPr>
        </a:p>
      </dsp:txBody>
      <dsp:txXfrm rot="-5400000">
        <a:off x="4143394" y="4060893"/>
        <a:ext cx="1310965" cy="1506856"/>
      </dsp:txXfrm>
    </dsp:sp>
    <dsp:sp modelId="{39F0240F-4906-448A-BFAD-75E9AD98E9C3}">
      <dsp:nvSpPr>
        <dsp:cNvPr id="0" name=""/>
        <dsp:cNvSpPr/>
      </dsp:nvSpPr>
      <dsp:spPr>
        <a:xfrm>
          <a:off x="5840770" y="4155843"/>
          <a:ext cx="2443077" cy="1313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1400" kern="1200" dirty="0"/>
        </a:p>
      </dsp:txBody>
      <dsp:txXfrm>
        <a:off x="5840770" y="4155843"/>
        <a:ext cx="2443077" cy="1313482"/>
      </dsp:txXfrm>
    </dsp:sp>
    <dsp:sp modelId="{AE878B1D-0609-4026-BDD0-D20F0AE84413}">
      <dsp:nvSpPr>
        <dsp:cNvPr id="0" name=""/>
        <dsp:cNvSpPr/>
      </dsp:nvSpPr>
      <dsp:spPr>
        <a:xfrm rot="5400000">
          <a:off x="1679219" y="3860309"/>
          <a:ext cx="2189137" cy="1904549"/>
        </a:xfrm>
        <a:prstGeom prst="hexagon">
          <a:avLst>
            <a:gd name="adj" fmla="val 25000"/>
            <a:gd name="vf" fmla="val 115470"/>
          </a:avLst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 dirty="0">
              <a:solidFill>
                <a:schemeClr val="tx1"/>
              </a:solidFill>
            </a:rPr>
            <a:t>EMPODERAR</a:t>
          </a:r>
          <a:endParaRPr lang="es-CO" sz="1900" kern="1200" dirty="0">
            <a:solidFill>
              <a:schemeClr val="tx1"/>
            </a:solidFill>
          </a:endParaRPr>
        </a:p>
      </dsp:txBody>
      <dsp:txXfrm rot="-5400000">
        <a:off x="2118305" y="4059157"/>
        <a:ext cx="1310965" cy="15068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EA3ED-9C7B-4E29-A94C-9B4939B8DEA2}">
      <dsp:nvSpPr>
        <dsp:cNvPr id="0" name=""/>
        <dsp:cNvSpPr/>
      </dsp:nvSpPr>
      <dsp:spPr>
        <a:xfrm rot="5400000">
          <a:off x="-147439" y="150917"/>
          <a:ext cx="982927" cy="688049"/>
        </a:xfrm>
        <a:prstGeom prst="chevron">
          <a:avLst/>
        </a:prstGeom>
        <a:solidFill>
          <a:srgbClr val="FFC00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solidFill>
                <a:schemeClr val="tx1"/>
              </a:solidFill>
            </a:rPr>
            <a:t>IDENTIFICAR</a:t>
          </a:r>
          <a:endParaRPr lang="es-CO" sz="800" b="1" kern="1200" dirty="0">
            <a:solidFill>
              <a:schemeClr val="tx1"/>
            </a:solidFill>
          </a:endParaRPr>
        </a:p>
      </dsp:txBody>
      <dsp:txXfrm rot="-5400000">
        <a:off x="1" y="347503"/>
        <a:ext cx="688049" cy="294878"/>
      </dsp:txXfrm>
    </dsp:sp>
    <dsp:sp modelId="{8695A0E9-39A5-467F-BB05-799216D01757}">
      <dsp:nvSpPr>
        <dsp:cNvPr id="0" name=""/>
        <dsp:cNvSpPr/>
      </dsp:nvSpPr>
      <dsp:spPr>
        <a:xfrm rot="5400000">
          <a:off x="4088573" y="-3397045"/>
          <a:ext cx="638902" cy="7439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 dirty="0"/>
            <a:t>Identificar el objetivo del proceso de intervención de equipos</a:t>
          </a:r>
          <a:endParaRPr lang="es-CO" sz="1300" kern="1200" dirty="0"/>
        </a:p>
      </dsp:txBody>
      <dsp:txXfrm rot="-5400000">
        <a:off x="688050" y="34667"/>
        <a:ext cx="7408761" cy="576524"/>
      </dsp:txXfrm>
    </dsp:sp>
    <dsp:sp modelId="{76686205-6386-4F0D-AAD1-A45E890B3AD6}">
      <dsp:nvSpPr>
        <dsp:cNvPr id="0" name=""/>
        <dsp:cNvSpPr/>
      </dsp:nvSpPr>
      <dsp:spPr>
        <a:xfrm rot="5400000">
          <a:off x="-147439" y="1036673"/>
          <a:ext cx="982927" cy="688049"/>
        </a:xfrm>
        <a:prstGeom prst="chevron">
          <a:avLst/>
        </a:prstGeom>
        <a:solidFill>
          <a:srgbClr val="00B0F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solidFill>
                <a:schemeClr val="tx1"/>
              </a:solidFill>
            </a:rPr>
            <a:t>CONSTRUIR</a:t>
          </a:r>
          <a:endParaRPr lang="es-CO" sz="800" b="1" kern="1200" dirty="0">
            <a:solidFill>
              <a:schemeClr val="tx1"/>
            </a:solidFill>
          </a:endParaRPr>
        </a:p>
      </dsp:txBody>
      <dsp:txXfrm rot="-5400000">
        <a:off x="1" y="1233259"/>
        <a:ext cx="688049" cy="294878"/>
      </dsp:txXfrm>
    </dsp:sp>
    <dsp:sp modelId="{BA90EDA1-690D-4941-A021-AA40C9E4F854}">
      <dsp:nvSpPr>
        <dsp:cNvPr id="0" name=""/>
        <dsp:cNvSpPr/>
      </dsp:nvSpPr>
      <dsp:spPr>
        <a:xfrm rot="5400000">
          <a:off x="4088573" y="-2511289"/>
          <a:ext cx="638902" cy="7439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 dirty="0"/>
            <a:t>Estructurar y proyectar el proceso de intervención en una serie de actividades y acuerdos (Cronograma) para garantizar su cumplimiento</a:t>
          </a:r>
          <a:endParaRPr lang="es-CO" sz="1300" kern="1200" dirty="0"/>
        </a:p>
      </dsp:txBody>
      <dsp:txXfrm rot="-5400000">
        <a:off x="688050" y="920423"/>
        <a:ext cx="7408761" cy="576524"/>
      </dsp:txXfrm>
    </dsp:sp>
    <dsp:sp modelId="{883848B1-E38D-4F76-86E4-92D6FBF7B1F0}">
      <dsp:nvSpPr>
        <dsp:cNvPr id="0" name=""/>
        <dsp:cNvSpPr/>
      </dsp:nvSpPr>
      <dsp:spPr>
        <a:xfrm rot="5400000">
          <a:off x="-147439" y="1922430"/>
          <a:ext cx="982927" cy="688049"/>
        </a:xfrm>
        <a:prstGeom prst="chevron">
          <a:avLst/>
        </a:prstGeom>
        <a:solidFill>
          <a:srgbClr val="FFC00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solidFill>
                <a:schemeClr val="tx1"/>
              </a:solidFill>
            </a:rPr>
            <a:t>SENSIBILIZAR</a:t>
          </a:r>
          <a:endParaRPr lang="es-CO" sz="800" b="1" kern="1200" dirty="0">
            <a:solidFill>
              <a:schemeClr val="tx1"/>
            </a:solidFill>
          </a:endParaRPr>
        </a:p>
      </dsp:txBody>
      <dsp:txXfrm rot="-5400000">
        <a:off x="1" y="2119016"/>
        <a:ext cx="688049" cy="294878"/>
      </dsp:txXfrm>
    </dsp:sp>
    <dsp:sp modelId="{4A543687-AF6A-44A8-95F5-BA755C030325}">
      <dsp:nvSpPr>
        <dsp:cNvPr id="0" name=""/>
        <dsp:cNvSpPr/>
      </dsp:nvSpPr>
      <dsp:spPr>
        <a:xfrm rot="5400000">
          <a:off x="4088573" y="-1625532"/>
          <a:ext cx="638902" cy="7439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/>
            <a:t>Divulgar a equipo el Objetivo del proceso y el plan a seguir, esta información es con el objeto que el equipo evidencie la forma como se llevará a cabo el proceso.</a:t>
          </a:r>
          <a:endParaRPr lang="es-CO" sz="1300" kern="1200"/>
        </a:p>
      </dsp:txBody>
      <dsp:txXfrm rot="-5400000">
        <a:off x="688050" y="1806180"/>
        <a:ext cx="7408761" cy="576524"/>
      </dsp:txXfrm>
    </dsp:sp>
    <dsp:sp modelId="{B8FE1448-E75C-4DE6-BB1A-8B3D6A637E15}">
      <dsp:nvSpPr>
        <dsp:cNvPr id="0" name=""/>
        <dsp:cNvSpPr/>
      </dsp:nvSpPr>
      <dsp:spPr>
        <a:xfrm rot="5400000">
          <a:off x="-147439" y="2808187"/>
          <a:ext cx="982927" cy="688049"/>
        </a:xfrm>
        <a:prstGeom prst="chevron">
          <a:avLst/>
        </a:prstGeom>
        <a:solidFill>
          <a:srgbClr val="00B0F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solidFill>
                <a:schemeClr val="tx1"/>
              </a:solidFill>
            </a:rPr>
            <a:t>INTERVENIR</a:t>
          </a:r>
          <a:endParaRPr lang="es-CO" sz="800" b="1" kern="1200" dirty="0">
            <a:solidFill>
              <a:schemeClr val="tx1"/>
            </a:solidFill>
          </a:endParaRPr>
        </a:p>
      </dsp:txBody>
      <dsp:txXfrm rot="-5400000">
        <a:off x="1" y="3004773"/>
        <a:ext cx="688049" cy="294878"/>
      </dsp:txXfrm>
    </dsp:sp>
    <dsp:sp modelId="{6BFCE5CB-A0AC-403C-B66B-4F3F66A43984}">
      <dsp:nvSpPr>
        <dsp:cNvPr id="0" name=""/>
        <dsp:cNvSpPr/>
      </dsp:nvSpPr>
      <dsp:spPr>
        <a:xfrm rot="5400000">
          <a:off x="4088573" y="-739775"/>
          <a:ext cx="638902" cy="7439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 dirty="0"/>
            <a:t>Desarrollar el plan de intervención: Utilizando las sesiones Lúdicas Conversacionales y Sesiones Lúdicas Experimentales</a:t>
          </a:r>
          <a:endParaRPr lang="es-CO" sz="1300" kern="1200" dirty="0"/>
        </a:p>
      </dsp:txBody>
      <dsp:txXfrm rot="-5400000">
        <a:off x="688050" y="2691937"/>
        <a:ext cx="7408761" cy="576524"/>
      </dsp:txXfrm>
    </dsp:sp>
    <dsp:sp modelId="{7486AB08-0AC5-49CA-8823-6268022EA34A}">
      <dsp:nvSpPr>
        <dsp:cNvPr id="0" name=""/>
        <dsp:cNvSpPr/>
      </dsp:nvSpPr>
      <dsp:spPr>
        <a:xfrm rot="5400000">
          <a:off x="-147439" y="3693944"/>
          <a:ext cx="982927" cy="688049"/>
        </a:xfrm>
        <a:prstGeom prst="chevron">
          <a:avLst/>
        </a:prstGeom>
        <a:solidFill>
          <a:srgbClr val="FFC00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solidFill>
                <a:schemeClr val="tx1"/>
              </a:solidFill>
            </a:rPr>
            <a:t>EMPODERAR</a:t>
          </a:r>
          <a:endParaRPr lang="es-CO" sz="800" b="1" kern="1200" dirty="0">
            <a:solidFill>
              <a:schemeClr val="tx1"/>
            </a:solidFill>
          </a:endParaRPr>
        </a:p>
      </dsp:txBody>
      <dsp:txXfrm rot="-5400000">
        <a:off x="1" y="3890530"/>
        <a:ext cx="688049" cy="294878"/>
      </dsp:txXfrm>
    </dsp:sp>
    <dsp:sp modelId="{DFF9861A-0991-481D-B2BD-BABDCA62E765}">
      <dsp:nvSpPr>
        <dsp:cNvPr id="0" name=""/>
        <dsp:cNvSpPr/>
      </dsp:nvSpPr>
      <dsp:spPr>
        <a:xfrm rot="5400000">
          <a:off x="4088573" y="145980"/>
          <a:ext cx="638902" cy="7439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 dirty="0">
              <a:highlight>
                <a:srgbClr val="FFFF00"/>
              </a:highlight>
            </a:rPr>
            <a:t>Que el equipo se observe y se retroalimente mutuamente, haciéndose cargo y responsable de sus propias acciones </a:t>
          </a:r>
          <a:endParaRPr lang="es-CO" sz="1300" kern="1200" dirty="0">
            <a:highlight>
              <a:srgbClr val="FFFF00"/>
            </a:highlight>
          </a:endParaRPr>
        </a:p>
      </dsp:txBody>
      <dsp:txXfrm rot="-5400000">
        <a:off x="688050" y="3577693"/>
        <a:ext cx="7408761" cy="576524"/>
      </dsp:txXfrm>
    </dsp:sp>
    <dsp:sp modelId="{DA461F7F-EF08-4225-9628-CF769B4BB510}">
      <dsp:nvSpPr>
        <dsp:cNvPr id="0" name=""/>
        <dsp:cNvSpPr/>
      </dsp:nvSpPr>
      <dsp:spPr>
        <a:xfrm rot="5400000">
          <a:off x="-147439" y="4579700"/>
          <a:ext cx="982927" cy="688049"/>
        </a:xfrm>
        <a:prstGeom prst="chevron">
          <a:avLst/>
        </a:prstGeom>
        <a:solidFill>
          <a:srgbClr val="00B0F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800" b="1" kern="1200" dirty="0">
              <a:solidFill>
                <a:schemeClr val="tx1"/>
              </a:solidFill>
            </a:rPr>
            <a:t>TRAZABILIDAD</a:t>
          </a:r>
          <a:endParaRPr lang="es-CO" sz="800" b="1" kern="1200" dirty="0">
            <a:solidFill>
              <a:schemeClr val="tx1"/>
            </a:solidFill>
          </a:endParaRPr>
        </a:p>
      </dsp:txBody>
      <dsp:txXfrm rot="-5400000">
        <a:off x="1" y="4776286"/>
        <a:ext cx="688049" cy="294878"/>
      </dsp:txXfrm>
    </dsp:sp>
    <dsp:sp modelId="{BE7AA8D8-7A43-4F90-BD29-43DEA31D31CD}">
      <dsp:nvSpPr>
        <dsp:cNvPr id="0" name=""/>
        <dsp:cNvSpPr/>
      </dsp:nvSpPr>
      <dsp:spPr>
        <a:xfrm rot="5400000">
          <a:off x="4088573" y="1031737"/>
          <a:ext cx="638902" cy="7439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1300" kern="1200" dirty="0"/>
            <a:t>Etapa en donde aplicamos herramientas que nos permita validar la eficacia del proceso de intervención: Cualitativamente y cuantitativamente.</a:t>
          </a:r>
          <a:endParaRPr lang="es-CO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CO" sz="1300" kern="1200" dirty="0"/>
        </a:p>
      </dsp:txBody>
      <dsp:txXfrm rot="-5400000">
        <a:off x="688050" y="4463450"/>
        <a:ext cx="7408761" cy="5765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C0F953-C71E-4F69-9800-0C0C0399598E}">
      <dsp:nvSpPr>
        <dsp:cNvPr id="0" name=""/>
        <dsp:cNvSpPr/>
      </dsp:nvSpPr>
      <dsp:spPr>
        <a:xfrm rot="5400000">
          <a:off x="-218186" y="218186"/>
          <a:ext cx="1454574" cy="1018201"/>
        </a:xfrm>
        <a:prstGeom prst="chevron">
          <a:avLst/>
        </a:prstGeom>
        <a:solidFill>
          <a:srgbClr val="FFC000"/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b="1" kern="1200" dirty="0">
              <a:solidFill>
                <a:schemeClr val="tx1"/>
              </a:solidFill>
            </a:rPr>
            <a:t>ETAPA 5</a:t>
          </a:r>
          <a:r>
            <a:rPr lang="es-MX" sz="2100" kern="1200" dirty="0"/>
            <a:t> </a:t>
          </a:r>
          <a:endParaRPr lang="es-CO" sz="2100" kern="1200" dirty="0"/>
        </a:p>
      </dsp:txBody>
      <dsp:txXfrm rot="-5400000">
        <a:off x="1" y="509101"/>
        <a:ext cx="1018201" cy="436373"/>
      </dsp:txXfrm>
    </dsp:sp>
    <dsp:sp modelId="{A8C0A92E-264E-4D6C-9446-6B2957B618EC}">
      <dsp:nvSpPr>
        <dsp:cNvPr id="0" name=""/>
        <dsp:cNvSpPr/>
      </dsp:nvSpPr>
      <dsp:spPr>
        <a:xfrm rot="5400000">
          <a:off x="4349284" y="-3302141"/>
          <a:ext cx="945473" cy="76076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kern="1200" dirty="0"/>
            <a:t>Esta etapa tiene como principal propósito, que  el equipo se observe y se retroalimente mutuamente, haciéndose cargo y responsable de sus propias acciones </a:t>
          </a:r>
          <a:endParaRPr lang="es-CO" sz="2000" kern="1200" dirty="0"/>
        </a:p>
      </dsp:txBody>
      <dsp:txXfrm rot="-5400000">
        <a:off x="1018202" y="75095"/>
        <a:ext cx="7561484" cy="8531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1C65C-B558-4D3E-9798-D35E2A3F12B2}">
      <dsp:nvSpPr>
        <dsp:cNvPr id="0" name=""/>
        <dsp:cNvSpPr/>
      </dsp:nvSpPr>
      <dsp:spPr>
        <a:xfrm>
          <a:off x="583342" y="3697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Normas y Acuerdos</a:t>
          </a:r>
          <a:endParaRPr lang="es-CO" sz="2600" kern="1200" dirty="0"/>
        </a:p>
      </dsp:txBody>
      <dsp:txXfrm>
        <a:off x="583342" y="3697"/>
        <a:ext cx="2705635" cy="1623381"/>
      </dsp:txXfrm>
    </dsp:sp>
    <dsp:sp modelId="{22D94050-5115-4561-9C48-CFC2495C5182}">
      <dsp:nvSpPr>
        <dsp:cNvPr id="0" name=""/>
        <dsp:cNvSpPr/>
      </dsp:nvSpPr>
      <dsp:spPr>
        <a:xfrm>
          <a:off x="3559542" y="3697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Comunicaciones y Lenguaje</a:t>
          </a:r>
          <a:endParaRPr lang="es-CO" sz="2600" kern="1200" dirty="0"/>
        </a:p>
      </dsp:txBody>
      <dsp:txXfrm>
        <a:off x="3559542" y="3697"/>
        <a:ext cx="2705635" cy="1623381"/>
      </dsp:txXfrm>
    </dsp:sp>
    <dsp:sp modelId="{4F3F6E2D-D91E-4001-9CE4-8F7ECF17512F}">
      <dsp:nvSpPr>
        <dsp:cNvPr id="0" name=""/>
        <dsp:cNvSpPr/>
      </dsp:nvSpPr>
      <dsp:spPr>
        <a:xfrm>
          <a:off x="6535741" y="3697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Valores</a:t>
          </a:r>
          <a:endParaRPr lang="es-CO" sz="2600" kern="1200" dirty="0"/>
        </a:p>
      </dsp:txBody>
      <dsp:txXfrm>
        <a:off x="6535741" y="3697"/>
        <a:ext cx="2705635" cy="1623381"/>
      </dsp:txXfrm>
    </dsp:sp>
    <dsp:sp modelId="{42E9728D-85FC-453E-8DA1-007AD7C59818}">
      <dsp:nvSpPr>
        <dsp:cNvPr id="0" name=""/>
        <dsp:cNvSpPr/>
      </dsp:nvSpPr>
      <dsp:spPr>
        <a:xfrm>
          <a:off x="583342" y="1897642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Seguridad, salud y optimización de recursos</a:t>
          </a:r>
          <a:endParaRPr lang="es-CO" sz="2600" kern="1200" dirty="0"/>
        </a:p>
      </dsp:txBody>
      <dsp:txXfrm>
        <a:off x="583342" y="1897642"/>
        <a:ext cx="2705635" cy="1623381"/>
      </dsp:txXfrm>
    </dsp:sp>
    <dsp:sp modelId="{8A3215DE-2F34-4309-80C3-33A59270B0F8}">
      <dsp:nvSpPr>
        <dsp:cNvPr id="0" name=""/>
        <dsp:cNvSpPr/>
      </dsp:nvSpPr>
      <dsp:spPr>
        <a:xfrm>
          <a:off x="3559542" y="1897642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las Emociones</a:t>
          </a:r>
          <a:endParaRPr lang="es-CO" sz="2600" kern="1200" dirty="0"/>
        </a:p>
      </dsp:txBody>
      <dsp:txXfrm>
        <a:off x="3559542" y="1897642"/>
        <a:ext cx="2705635" cy="1623381"/>
      </dsp:txXfrm>
    </dsp:sp>
    <dsp:sp modelId="{C3DE9DD3-7091-4A51-BB95-196132DE5430}">
      <dsp:nvSpPr>
        <dsp:cNvPr id="0" name=""/>
        <dsp:cNvSpPr/>
      </dsp:nvSpPr>
      <dsp:spPr>
        <a:xfrm>
          <a:off x="6535741" y="1897642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Del Proceso</a:t>
          </a:r>
          <a:endParaRPr lang="es-CO" sz="2600" kern="1200" dirty="0"/>
        </a:p>
      </dsp:txBody>
      <dsp:txXfrm>
        <a:off x="6535741" y="1897642"/>
        <a:ext cx="2705635" cy="1623381"/>
      </dsp:txXfrm>
    </dsp:sp>
    <dsp:sp modelId="{DF25EED8-36C6-4441-BFA5-9A2DD2D0F3AA}">
      <dsp:nvSpPr>
        <dsp:cNvPr id="0" name=""/>
        <dsp:cNvSpPr/>
      </dsp:nvSpPr>
      <dsp:spPr>
        <a:xfrm>
          <a:off x="583342" y="3791587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compromiso</a:t>
          </a:r>
          <a:endParaRPr lang="es-CO" sz="2600" kern="1200" dirty="0"/>
        </a:p>
      </dsp:txBody>
      <dsp:txXfrm>
        <a:off x="583342" y="3791587"/>
        <a:ext cx="2705635" cy="1623381"/>
      </dsp:txXfrm>
    </dsp:sp>
    <dsp:sp modelId="{A956E5CA-C1DD-4779-A847-824040963CF5}">
      <dsp:nvSpPr>
        <dsp:cNvPr id="0" name=""/>
        <dsp:cNvSpPr/>
      </dsp:nvSpPr>
      <dsp:spPr>
        <a:xfrm>
          <a:off x="3559542" y="3791587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Iniciativa</a:t>
          </a:r>
          <a:endParaRPr lang="es-CO" sz="2600" kern="1200" dirty="0"/>
        </a:p>
      </dsp:txBody>
      <dsp:txXfrm>
        <a:off x="3559542" y="3791587"/>
        <a:ext cx="2705635" cy="1623381"/>
      </dsp:txXfrm>
    </dsp:sp>
    <dsp:sp modelId="{441EB673-FD74-4C02-B142-55714578A1C3}">
      <dsp:nvSpPr>
        <dsp:cNvPr id="0" name=""/>
        <dsp:cNvSpPr/>
      </dsp:nvSpPr>
      <dsp:spPr>
        <a:xfrm>
          <a:off x="6535741" y="3791587"/>
          <a:ext cx="2705635" cy="16233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600" kern="1200" dirty="0"/>
            <a:t>De Servicio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600" kern="1200" dirty="0"/>
        </a:p>
      </dsp:txBody>
      <dsp:txXfrm>
        <a:off x="6535741" y="3791587"/>
        <a:ext cx="2705635" cy="16233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E1C65C-B558-4D3E-9798-D35E2A3F12B2}">
      <dsp:nvSpPr>
        <dsp:cNvPr id="0" name=""/>
        <dsp:cNvSpPr/>
      </dsp:nvSpPr>
      <dsp:spPr>
        <a:xfrm>
          <a:off x="1199" y="970864"/>
          <a:ext cx="4677295" cy="28063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100" kern="1200" dirty="0"/>
            <a:t>De Oportunidad :</a:t>
          </a:r>
          <a:r>
            <a:rPr lang="es-MX" sz="2400" kern="1200" dirty="0"/>
            <a:t>Escucha y presenta al equipo las oportunidades de fortalecimiento y desarrollo detectadas por otros embajadores</a:t>
          </a:r>
          <a:r>
            <a:rPr lang="es-MX" sz="3100" kern="1200" dirty="0"/>
            <a:t>,</a:t>
          </a:r>
          <a:endParaRPr lang="es-CO" sz="3100" kern="1200" dirty="0"/>
        </a:p>
      </dsp:txBody>
      <dsp:txXfrm>
        <a:off x="1199" y="970864"/>
        <a:ext cx="4677295" cy="2806377"/>
      </dsp:txXfrm>
    </dsp:sp>
    <dsp:sp modelId="{22D94050-5115-4561-9C48-CFC2495C5182}">
      <dsp:nvSpPr>
        <dsp:cNvPr id="0" name=""/>
        <dsp:cNvSpPr/>
      </dsp:nvSpPr>
      <dsp:spPr>
        <a:xfrm>
          <a:off x="5146224" y="970864"/>
          <a:ext cx="4677295" cy="28063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kern="1200" dirty="0"/>
            <a:t>De los Aprendizajes: </a:t>
          </a:r>
          <a:r>
            <a:rPr lang="es-MX" sz="2400" kern="1200" dirty="0"/>
            <a:t>Observa el comportamiento del equipo frente a los roles anteriores, concluye y comparte con sus compañeros su propio aprendizaje.</a:t>
          </a:r>
          <a:endParaRPr lang="es-CO" sz="2400" kern="1200" dirty="0"/>
        </a:p>
      </dsp:txBody>
      <dsp:txXfrm>
        <a:off x="5146224" y="970864"/>
        <a:ext cx="4677295" cy="28063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155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239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291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5031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122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9017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839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836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5457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3599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1529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2050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5345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4334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1972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6999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953E4-EC83-4532-B56C-EA43351884E5}" type="datetimeFigureOut">
              <a:rPr lang="es-CO" smtClean="0"/>
              <a:t>08/17/2020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6A63F14-7996-4F03-9AEC-9B2CD0EB63F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4279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AE367B-146E-4DE7-96C9-D2E766F354D2}"/>
              </a:ext>
            </a:extLst>
          </p:cNvPr>
          <p:cNvSpPr txBox="1"/>
          <p:nvPr/>
        </p:nvSpPr>
        <p:spPr>
          <a:xfrm>
            <a:off x="8691613" y="6083166"/>
            <a:ext cx="304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Orlando R. Cabarcas P.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B651FBA-08EC-4384-9900-B58B2C0ABE13}"/>
              </a:ext>
            </a:extLst>
          </p:cNvPr>
          <p:cNvSpPr/>
          <p:nvPr/>
        </p:nvSpPr>
        <p:spPr>
          <a:xfrm>
            <a:off x="198772" y="-8468"/>
            <a:ext cx="1943160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4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45DB5F4-0912-43BF-9B67-B4DB34EF30C1}"/>
              </a:ext>
            </a:extLst>
          </p:cNvPr>
          <p:cNvCxnSpPr/>
          <p:nvPr/>
        </p:nvCxnSpPr>
        <p:spPr>
          <a:xfrm>
            <a:off x="2320612" y="14550"/>
            <a:ext cx="0" cy="1719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1F76DA4-B689-4915-8D92-9D47B01800CC}"/>
              </a:ext>
            </a:extLst>
          </p:cNvPr>
          <p:cNvSpPr/>
          <p:nvPr/>
        </p:nvSpPr>
        <p:spPr>
          <a:xfrm>
            <a:off x="2313143" y="22309"/>
            <a:ext cx="175561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EB30491-B1C9-41B7-8960-76BD49A1F7F6}"/>
              </a:ext>
            </a:extLst>
          </p:cNvPr>
          <p:cNvSpPr/>
          <p:nvPr/>
        </p:nvSpPr>
        <p:spPr>
          <a:xfrm>
            <a:off x="461740" y="1441741"/>
            <a:ext cx="5309140" cy="4307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PRINCIPIOS Y ETAPAS DE INTERVENCIÓN PROFESIONAL 6.0 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059DB9A-DC7D-44DC-85D9-DBD0AB842D2D}"/>
              </a:ext>
            </a:extLst>
          </p:cNvPr>
          <p:cNvSpPr txBox="1"/>
          <p:nvPr/>
        </p:nvSpPr>
        <p:spPr>
          <a:xfrm>
            <a:off x="7173571" y="853068"/>
            <a:ext cx="4819658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r>
              <a:rPr lang="es-CO" sz="28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IDENTIFICAR</a:t>
            </a: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endParaRPr lang="es-CO" sz="2800" b="1" spc="-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r>
              <a:rPr lang="es-CO" sz="2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CONTRUIR</a:t>
            </a: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endParaRPr lang="es-CO" sz="2800" b="1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r>
              <a:rPr lang="es-CO" sz="28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SENSIBILIZAR</a:t>
            </a: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endParaRPr lang="es-CO" sz="2800" b="1" spc="-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r>
              <a:rPr lang="es-CO" sz="2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INTERVENIR</a:t>
            </a: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endParaRPr lang="es-CO" sz="2800" b="1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r>
              <a:rPr lang="es-CO" sz="2800" b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EMPODERAR</a:t>
            </a: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endParaRPr lang="es-CO" sz="2800" b="1" spc="-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r>
              <a:rPr lang="es-CO" sz="2800" b="1" spc="-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TRAZABILIDAD</a:t>
            </a:r>
          </a:p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endParaRPr lang="es-CO" sz="1800" b="1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b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CO" sz="1800" b="1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837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31D1B9D-2041-422F-A04D-BCA7637819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65093"/>
              </p:ext>
            </p:extLst>
          </p:nvPr>
        </p:nvGraphicFramePr>
        <p:xfrm>
          <a:off x="762000" y="430951"/>
          <a:ext cx="8686800" cy="5908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upo 2">
            <a:extLst>
              <a:ext uri="{FF2B5EF4-FFF2-40B4-BE49-F238E27FC236}">
                <a16:creationId xmlns:a16="http://schemas.microsoft.com/office/drawing/2014/main" id="{B6F2D011-5C74-4D62-BCD3-735243019D9F}"/>
              </a:ext>
            </a:extLst>
          </p:cNvPr>
          <p:cNvGrpSpPr/>
          <p:nvPr/>
        </p:nvGrpSpPr>
        <p:grpSpPr>
          <a:xfrm>
            <a:off x="7928531" y="2826410"/>
            <a:ext cx="2241629" cy="1205177"/>
            <a:chOff x="5437901" y="3811668"/>
            <a:chExt cx="2241629" cy="120517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35760DA-5190-47BA-A387-27150F3775C4}"/>
                </a:ext>
              </a:extLst>
            </p:cNvPr>
            <p:cNvSpPr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3B564F0-B6EA-4B58-99AF-7142833319B8}"/>
                </a:ext>
              </a:extLst>
            </p:cNvPr>
            <p:cNvSpPr txBox="1"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</p:txBody>
        </p:sp>
      </p:grpSp>
      <p:sp>
        <p:nvSpPr>
          <p:cNvPr id="12" name="Flecha: curvada hacia abajo 11">
            <a:extLst>
              <a:ext uri="{FF2B5EF4-FFF2-40B4-BE49-F238E27FC236}">
                <a16:creationId xmlns:a16="http://schemas.microsoft.com/office/drawing/2014/main" id="{B2A5433A-ABFC-4D20-8CD7-86789CEF9E0A}"/>
              </a:ext>
            </a:extLst>
          </p:cNvPr>
          <p:cNvSpPr/>
          <p:nvPr/>
        </p:nvSpPr>
        <p:spPr>
          <a:xfrm>
            <a:off x="4069080" y="118956"/>
            <a:ext cx="1036320" cy="46736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4" name="Flecha: curvada hacia abajo 13">
            <a:extLst>
              <a:ext uri="{FF2B5EF4-FFF2-40B4-BE49-F238E27FC236}">
                <a16:creationId xmlns:a16="http://schemas.microsoft.com/office/drawing/2014/main" id="{547CCE07-A1FC-40AA-8497-6694552DAFAC}"/>
              </a:ext>
            </a:extLst>
          </p:cNvPr>
          <p:cNvSpPr/>
          <p:nvPr/>
        </p:nvSpPr>
        <p:spPr>
          <a:xfrm rot="10627429">
            <a:off x="4041139" y="6249646"/>
            <a:ext cx="1092200" cy="48048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6" name="Flecha: curvada hacia abajo 15">
            <a:extLst>
              <a:ext uri="{FF2B5EF4-FFF2-40B4-BE49-F238E27FC236}">
                <a16:creationId xmlns:a16="http://schemas.microsoft.com/office/drawing/2014/main" id="{9C0AF7BE-2E01-4CEA-92DF-C97ACDCDFD12}"/>
              </a:ext>
            </a:extLst>
          </p:cNvPr>
          <p:cNvSpPr/>
          <p:nvPr/>
        </p:nvSpPr>
        <p:spPr>
          <a:xfrm rot="5734445">
            <a:off x="6609079" y="4843357"/>
            <a:ext cx="1092200" cy="48048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18" name="Flecha: curvada hacia abajo 17">
            <a:extLst>
              <a:ext uri="{FF2B5EF4-FFF2-40B4-BE49-F238E27FC236}">
                <a16:creationId xmlns:a16="http://schemas.microsoft.com/office/drawing/2014/main" id="{30AB803D-8C17-4FCB-BC1F-60F5C34144A7}"/>
              </a:ext>
            </a:extLst>
          </p:cNvPr>
          <p:cNvSpPr/>
          <p:nvPr/>
        </p:nvSpPr>
        <p:spPr>
          <a:xfrm rot="3113583">
            <a:off x="6609079" y="1545271"/>
            <a:ext cx="1092200" cy="48048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0" name="Flecha: curvada hacia abajo 19">
            <a:extLst>
              <a:ext uri="{FF2B5EF4-FFF2-40B4-BE49-F238E27FC236}">
                <a16:creationId xmlns:a16="http://schemas.microsoft.com/office/drawing/2014/main" id="{A181A3F8-904D-4D46-86D3-8E333C4A57D8}"/>
              </a:ext>
            </a:extLst>
          </p:cNvPr>
          <p:cNvSpPr/>
          <p:nvPr/>
        </p:nvSpPr>
        <p:spPr>
          <a:xfrm rot="14241888">
            <a:off x="1325608" y="4721438"/>
            <a:ext cx="1092200" cy="48048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65CC6C2D-758B-4ADD-A34D-77100AB26929}"/>
              </a:ext>
            </a:extLst>
          </p:cNvPr>
          <p:cNvSpPr/>
          <p:nvPr/>
        </p:nvSpPr>
        <p:spPr>
          <a:xfrm>
            <a:off x="8227000" y="108796"/>
            <a:ext cx="1943160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4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B71032D6-2D52-4AF9-922C-48CAD54619B6}"/>
              </a:ext>
            </a:extLst>
          </p:cNvPr>
          <p:cNvCxnSpPr/>
          <p:nvPr/>
        </p:nvCxnSpPr>
        <p:spPr>
          <a:xfrm>
            <a:off x="10348840" y="131814"/>
            <a:ext cx="0" cy="1719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ectángulo 22">
            <a:extLst>
              <a:ext uri="{FF2B5EF4-FFF2-40B4-BE49-F238E27FC236}">
                <a16:creationId xmlns:a16="http://schemas.microsoft.com/office/drawing/2014/main" id="{37CDE069-FBCA-47BB-AA7D-450ACD361899}"/>
              </a:ext>
            </a:extLst>
          </p:cNvPr>
          <p:cNvSpPr/>
          <p:nvPr/>
        </p:nvSpPr>
        <p:spPr>
          <a:xfrm>
            <a:off x="10341371" y="139573"/>
            <a:ext cx="175561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2120083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B6F2D011-5C74-4D62-BCD3-735243019D9F}"/>
              </a:ext>
            </a:extLst>
          </p:cNvPr>
          <p:cNvGrpSpPr/>
          <p:nvPr/>
        </p:nvGrpSpPr>
        <p:grpSpPr>
          <a:xfrm>
            <a:off x="7928531" y="2826410"/>
            <a:ext cx="2241629" cy="1205177"/>
            <a:chOff x="5437901" y="3811668"/>
            <a:chExt cx="2241629" cy="120517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35760DA-5190-47BA-A387-27150F3775C4}"/>
                </a:ext>
              </a:extLst>
            </p:cNvPr>
            <p:cNvSpPr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3B564F0-B6EA-4B58-99AF-7142833319B8}"/>
                </a:ext>
              </a:extLst>
            </p:cNvPr>
            <p:cNvSpPr txBox="1"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BEEF1E87-6139-4DA3-927B-EF866258A078}"/>
              </a:ext>
            </a:extLst>
          </p:cNvPr>
          <p:cNvSpPr/>
          <p:nvPr/>
        </p:nvSpPr>
        <p:spPr>
          <a:xfrm>
            <a:off x="2032000" y="719666"/>
            <a:ext cx="8128000" cy="5418667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s-CO"/>
          </a:p>
          <a:p>
            <a:pPr lvl="0">
              <a:buChar char="•"/>
            </a:pPr>
            <a:endParaRPr lang="es-CO"/>
          </a:p>
          <a:p>
            <a:pPr lvl="0">
              <a:buChar char="•"/>
            </a:pPr>
            <a:endParaRPr lang="es-CO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489560B0-ECD4-4B56-8952-F3588ACB85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156554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ADB56222-86D9-473A-9501-ECF42CF5B289}"/>
              </a:ext>
            </a:extLst>
          </p:cNvPr>
          <p:cNvSpPr/>
          <p:nvPr/>
        </p:nvSpPr>
        <p:spPr>
          <a:xfrm rot="16200000">
            <a:off x="-1140658" y="2362070"/>
            <a:ext cx="486664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Etapas de Intervención 6.0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AB070FE-2B6C-4A89-A710-C37D6CDF820C}"/>
              </a:ext>
            </a:extLst>
          </p:cNvPr>
          <p:cNvSpPr/>
          <p:nvPr/>
        </p:nvSpPr>
        <p:spPr>
          <a:xfrm>
            <a:off x="-334301" y="5333999"/>
            <a:ext cx="19431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2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3D0E3648-4B68-4F79-A179-57D7E4A11355}"/>
              </a:ext>
            </a:extLst>
          </p:cNvPr>
          <p:cNvCxnSpPr>
            <a:cxnSpLocks/>
          </p:cNvCxnSpPr>
          <p:nvPr/>
        </p:nvCxnSpPr>
        <p:spPr>
          <a:xfrm>
            <a:off x="1177939" y="5364776"/>
            <a:ext cx="0" cy="9124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F0A10BB-ECF4-47B8-B6F6-A0DAB21B410C}"/>
              </a:ext>
            </a:extLst>
          </p:cNvPr>
          <p:cNvSpPr/>
          <p:nvPr/>
        </p:nvSpPr>
        <p:spPr>
          <a:xfrm>
            <a:off x="678465" y="5490398"/>
            <a:ext cx="17556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171663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uadroTexto 33">
            <a:extLst>
              <a:ext uri="{FF2B5EF4-FFF2-40B4-BE49-F238E27FC236}">
                <a16:creationId xmlns:a16="http://schemas.microsoft.com/office/drawing/2014/main" id="{B342B3B4-1EB2-4BEE-B83B-5E6F8C9EAAB0}"/>
              </a:ext>
            </a:extLst>
          </p:cNvPr>
          <p:cNvSpPr txBox="1"/>
          <p:nvPr/>
        </p:nvSpPr>
        <p:spPr>
          <a:xfrm>
            <a:off x="5108614" y="2998113"/>
            <a:ext cx="190500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600" dirty="0"/>
              <a:t>Alinear conductas y competencias</a:t>
            </a:r>
          </a:p>
          <a:p>
            <a:endParaRPr lang="es-CO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6F2D011-5C74-4D62-BCD3-735243019D9F}"/>
              </a:ext>
            </a:extLst>
          </p:cNvPr>
          <p:cNvGrpSpPr/>
          <p:nvPr/>
        </p:nvGrpSpPr>
        <p:grpSpPr>
          <a:xfrm>
            <a:off x="6776721" y="2930717"/>
            <a:ext cx="2241629" cy="1205177"/>
            <a:chOff x="5437901" y="3811668"/>
            <a:chExt cx="2241629" cy="120517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35760DA-5190-47BA-A387-27150F3775C4}"/>
                </a:ext>
              </a:extLst>
            </p:cNvPr>
            <p:cNvSpPr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3B564F0-B6EA-4B58-99AF-7142833319B8}"/>
                </a:ext>
              </a:extLst>
            </p:cNvPr>
            <p:cNvSpPr txBox="1"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1594C25-BAF0-4825-A26B-9030F2D08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0267070"/>
              </p:ext>
            </p:extLst>
          </p:nvPr>
        </p:nvGraphicFramePr>
        <p:xfrm>
          <a:off x="1127760" y="470269"/>
          <a:ext cx="8625840" cy="1454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9B84369A-E47C-4E5B-8CFA-AC497854C44F}"/>
              </a:ext>
            </a:extLst>
          </p:cNvPr>
          <p:cNvSpPr/>
          <p:nvPr/>
        </p:nvSpPr>
        <p:spPr>
          <a:xfrm>
            <a:off x="5852160" y="1460656"/>
            <a:ext cx="487680" cy="619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362C602-8573-437B-9D82-FCE1DAE5B81A}"/>
              </a:ext>
            </a:extLst>
          </p:cNvPr>
          <p:cNvSpPr txBox="1"/>
          <p:nvPr/>
        </p:nvSpPr>
        <p:spPr>
          <a:xfrm>
            <a:off x="1681480" y="2116243"/>
            <a:ext cx="899616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/>
              <a:t>JUEGOS DE ROLES – EMBAJADORES</a:t>
            </a:r>
            <a:r>
              <a:rPr lang="es-MX" dirty="0"/>
              <a:t>: </a:t>
            </a:r>
          </a:p>
          <a:p>
            <a:r>
              <a:rPr lang="es-MX" dirty="0"/>
              <a:t>Herramienta de empoderamiento y autogestión para equipos, permitiendo: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23C8650F-CC1D-432D-985E-8EE9948036F1}"/>
              </a:ext>
            </a:extLst>
          </p:cNvPr>
          <p:cNvSpPr txBox="1"/>
          <p:nvPr/>
        </p:nvSpPr>
        <p:spPr>
          <a:xfrm>
            <a:off x="1681480" y="3275112"/>
            <a:ext cx="1905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Observarse cotidianamente</a:t>
            </a:r>
          </a:p>
          <a:p>
            <a:endParaRPr lang="es-CO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BA20CBC-9519-4C7F-AD23-BAD671BB207B}"/>
              </a:ext>
            </a:extLst>
          </p:cNvPr>
          <p:cNvSpPr txBox="1"/>
          <p:nvPr/>
        </p:nvSpPr>
        <p:spPr>
          <a:xfrm>
            <a:off x="3429000" y="3563501"/>
            <a:ext cx="2047240" cy="12051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Hábitos de retroalimentación Grupal</a:t>
            </a:r>
          </a:p>
          <a:p>
            <a:endParaRPr lang="es-CO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AE38B93-3E84-4CBE-8CD0-DE590EC431E5}"/>
              </a:ext>
            </a:extLst>
          </p:cNvPr>
          <p:cNvSpPr txBox="1"/>
          <p:nvPr/>
        </p:nvSpPr>
        <p:spPr>
          <a:xfrm>
            <a:off x="6715762" y="3563501"/>
            <a:ext cx="190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Gestionar cambios en el equipo</a:t>
            </a:r>
          </a:p>
          <a:p>
            <a:endParaRPr lang="es-CO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79F254A-2E3D-49C2-94A2-1FAFFE3835BD}"/>
              </a:ext>
            </a:extLst>
          </p:cNvPr>
          <p:cNvSpPr txBox="1"/>
          <p:nvPr/>
        </p:nvSpPr>
        <p:spPr>
          <a:xfrm>
            <a:off x="8314095" y="3329232"/>
            <a:ext cx="2363549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Reconocer la fortalezas del equipo</a:t>
            </a:r>
          </a:p>
          <a:p>
            <a:endParaRPr lang="es-CO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CD7BE6C-4358-40E3-A230-78AC56D50418}"/>
              </a:ext>
            </a:extLst>
          </p:cNvPr>
          <p:cNvSpPr txBox="1"/>
          <p:nvPr/>
        </p:nvSpPr>
        <p:spPr>
          <a:xfrm>
            <a:off x="5143500" y="4527987"/>
            <a:ext cx="1905000" cy="8617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/>
              <a:t>Que desea y necesita el equipo</a:t>
            </a:r>
          </a:p>
          <a:p>
            <a:endParaRPr lang="es-CO" dirty="0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1429756B-455E-4881-87F8-757E6181F237}"/>
              </a:ext>
            </a:extLst>
          </p:cNvPr>
          <p:cNvSpPr/>
          <p:nvPr/>
        </p:nvSpPr>
        <p:spPr>
          <a:xfrm rot="16200000">
            <a:off x="-1301444" y="2779253"/>
            <a:ext cx="48666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EMPODERAR</a:t>
            </a:r>
            <a:endParaRPr lang="es-ES" sz="3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8" name="Abrir llave 37">
            <a:extLst>
              <a:ext uri="{FF2B5EF4-FFF2-40B4-BE49-F238E27FC236}">
                <a16:creationId xmlns:a16="http://schemas.microsoft.com/office/drawing/2014/main" id="{90E41E08-C73F-43B8-8003-EDE9DA781350}"/>
              </a:ext>
            </a:extLst>
          </p:cNvPr>
          <p:cNvSpPr/>
          <p:nvPr/>
        </p:nvSpPr>
        <p:spPr>
          <a:xfrm rot="16200000">
            <a:off x="6095171" y="-1613721"/>
            <a:ext cx="168783" cy="8996164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AA79FBBF-D7A0-4510-B255-ECA397D2A3B1}"/>
              </a:ext>
            </a:extLst>
          </p:cNvPr>
          <p:cNvSpPr txBox="1"/>
          <p:nvPr/>
        </p:nvSpPr>
        <p:spPr>
          <a:xfrm>
            <a:off x="1681480" y="5504961"/>
            <a:ext cx="899616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/>
              <a:t>MISION DE LOS EMBAJADORES</a:t>
            </a:r>
            <a:r>
              <a:rPr lang="es-MX" dirty="0"/>
              <a:t>: </a:t>
            </a:r>
          </a:p>
          <a:p>
            <a:pPr marL="342900" indent="-342900" algn="ctr">
              <a:buAutoNum type="arabicPeriod"/>
            </a:pPr>
            <a:r>
              <a:rPr lang="es-MX" dirty="0"/>
              <a:t>Observar sin juzgar o criticar, utilizar lenguaje apreciativo y poderoso</a:t>
            </a:r>
          </a:p>
          <a:p>
            <a:pPr marL="342900" indent="-342900" algn="ctr">
              <a:buAutoNum type="arabicPeriod"/>
            </a:pPr>
            <a:r>
              <a:rPr lang="es-MX" dirty="0"/>
              <a:t>Retroalimentación constructiva</a:t>
            </a:r>
          </a:p>
          <a:p>
            <a:pPr marL="342900" indent="-342900" algn="ctr">
              <a:buAutoNum type="arabicPeriod"/>
            </a:pPr>
            <a:r>
              <a:rPr lang="es-MX" dirty="0"/>
              <a:t>Enfoque en las conductas y situaciones, No en la persona.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53696AF1-AA70-424D-9DEA-7EADFFDCFB57}"/>
              </a:ext>
            </a:extLst>
          </p:cNvPr>
          <p:cNvSpPr/>
          <p:nvPr/>
        </p:nvSpPr>
        <p:spPr>
          <a:xfrm>
            <a:off x="-132092" y="4504801"/>
            <a:ext cx="19431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2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878D36A7-DCD1-4C57-9A98-2B9719E7F551}"/>
              </a:ext>
            </a:extLst>
          </p:cNvPr>
          <p:cNvCxnSpPr>
            <a:cxnSpLocks/>
          </p:cNvCxnSpPr>
          <p:nvPr/>
        </p:nvCxnSpPr>
        <p:spPr>
          <a:xfrm>
            <a:off x="1380148" y="4535578"/>
            <a:ext cx="0" cy="9124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F95498EA-78E9-45EE-AA6A-EA4C1CE4A669}"/>
              </a:ext>
            </a:extLst>
          </p:cNvPr>
          <p:cNvSpPr/>
          <p:nvPr/>
        </p:nvSpPr>
        <p:spPr>
          <a:xfrm>
            <a:off x="880674" y="4661200"/>
            <a:ext cx="17556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4221161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B6F2D011-5C74-4D62-BCD3-735243019D9F}"/>
              </a:ext>
            </a:extLst>
          </p:cNvPr>
          <p:cNvGrpSpPr/>
          <p:nvPr/>
        </p:nvGrpSpPr>
        <p:grpSpPr>
          <a:xfrm>
            <a:off x="7928531" y="2826410"/>
            <a:ext cx="2241629" cy="1205177"/>
            <a:chOff x="5437901" y="3811668"/>
            <a:chExt cx="2241629" cy="120517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35760DA-5190-47BA-A387-27150F3775C4}"/>
                </a:ext>
              </a:extLst>
            </p:cNvPr>
            <p:cNvSpPr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3B564F0-B6EA-4B58-99AF-7142833319B8}"/>
                </a:ext>
              </a:extLst>
            </p:cNvPr>
            <p:cNvSpPr txBox="1"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FF03F84F-EE06-47CE-95B7-A014BE3AC9AF}"/>
              </a:ext>
            </a:extLst>
          </p:cNvPr>
          <p:cNvSpPr txBox="1"/>
          <p:nvPr/>
        </p:nvSpPr>
        <p:spPr>
          <a:xfrm>
            <a:off x="1330960" y="944880"/>
            <a:ext cx="23469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OBSERVAR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67494F6-003D-4C06-A4BE-E69E00392267}"/>
              </a:ext>
            </a:extLst>
          </p:cNvPr>
          <p:cNvSpPr txBox="1"/>
          <p:nvPr/>
        </p:nvSpPr>
        <p:spPr>
          <a:xfrm>
            <a:off x="1336040" y="1314212"/>
            <a:ext cx="234696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El embajador observa el comportamiento del equipo en su cotidianidad.. Sin juicio que limiten su conducta.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6867721-9BCC-4553-B464-B26160427504}"/>
              </a:ext>
            </a:extLst>
          </p:cNvPr>
          <p:cNvSpPr txBox="1"/>
          <p:nvPr/>
        </p:nvSpPr>
        <p:spPr>
          <a:xfrm>
            <a:off x="3185835" y="3745807"/>
            <a:ext cx="23469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CONTRIBUIR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DBE4269-8EE0-482B-AA8B-186D3E7C7F72}"/>
              </a:ext>
            </a:extLst>
          </p:cNvPr>
          <p:cNvSpPr txBox="1"/>
          <p:nvPr/>
        </p:nvSpPr>
        <p:spPr>
          <a:xfrm>
            <a:off x="3190915" y="4115139"/>
            <a:ext cx="234696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El embajador contribuye al fortalecimiento del equipo y coloca al servicio del equipo su fortalezas y capacidades.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FF3BE28-9ADC-47B6-B635-7F22C6D3DD02}"/>
              </a:ext>
            </a:extLst>
          </p:cNvPr>
          <p:cNvSpPr txBox="1"/>
          <p:nvPr/>
        </p:nvSpPr>
        <p:spPr>
          <a:xfrm>
            <a:off x="6725920" y="3745807"/>
            <a:ext cx="23469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EMPODERAR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6F72C0A-59C7-4663-B6BB-2B5757F24C28}"/>
              </a:ext>
            </a:extLst>
          </p:cNvPr>
          <p:cNvSpPr txBox="1"/>
          <p:nvPr/>
        </p:nvSpPr>
        <p:spPr>
          <a:xfrm>
            <a:off x="6731000" y="4115139"/>
            <a:ext cx="234696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El embajador empodera a los otros miembros del equipo motivando y cediendo su Rol.. Todos deben lograr observar al equipo.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7A4CB78-C24C-4AC3-8BD5-515265BA4DF8}"/>
              </a:ext>
            </a:extLst>
          </p:cNvPr>
          <p:cNvSpPr txBox="1"/>
          <p:nvPr/>
        </p:nvSpPr>
        <p:spPr>
          <a:xfrm>
            <a:off x="4749800" y="977785"/>
            <a:ext cx="23469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APLICAR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2DEDC4-45E5-419A-8D1B-C677291CEAA4}"/>
              </a:ext>
            </a:extLst>
          </p:cNvPr>
          <p:cNvSpPr txBox="1"/>
          <p:nvPr/>
        </p:nvSpPr>
        <p:spPr>
          <a:xfrm>
            <a:off x="4754880" y="1347117"/>
            <a:ext cx="234696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El embajador retroalimenta apreciativamente al equipo las fortalezas frente a las variables asignadas.</a:t>
            </a:r>
          </a:p>
          <a:p>
            <a:endParaRPr lang="es-MX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F5C4BDD-18ED-45AE-B6B4-36E226CAF86D}"/>
              </a:ext>
            </a:extLst>
          </p:cNvPr>
          <p:cNvSpPr txBox="1"/>
          <p:nvPr/>
        </p:nvSpPr>
        <p:spPr>
          <a:xfrm>
            <a:off x="8163560" y="912614"/>
            <a:ext cx="234696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RECONOCER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4936D86-9AFD-49D8-8970-159D6C5E6DF3}"/>
              </a:ext>
            </a:extLst>
          </p:cNvPr>
          <p:cNvSpPr txBox="1"/>
          <p:nvPr/>
        </p:nvSpPr>
        <p:spPr>
          <a:xfrm>
            <a:off x="8168640" y="1281946"/>
            <a:ext cx="234696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/>
              <a:t>El embajador reconoce las oportunidades potenciales del equipo. Que necesita el equipo para ser mas exitoso.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A67979A-3500-49D5-AC1D-140616005DBE}"/>
              </a:ext>
            </a:extLst>
          </p:cNvPr>
          <p:cNvSpPr txBox="1"/>
          <p:nvPr/>
        </p:nvSpPr>
        <p:spPr>
          <a:xfrm>
            <a:off x="1960880" y="213360"/>
            <a:ext cx="8453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rgbClr val="00B050"/>
                </a:solidFill>
              </a:rPr>
              <a:t>PRINCIPIOS DE APLICACIÓN DEL JUEGO DE ROLES</a:t>
            </a:r>
            <a:endParaRPr lang="es-CO" sz="2000" b="1" dirty="0">
              <a:solidFill>
                <a:srgbClr val="00B050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AE5F92C-8104-4EED-9352-C0199E0A7D6C}"/>
              </a:ext>
            </a:extLst>
          </p:cNvPr>
          <p:cNvSpPr/>
          <p:nvPr/>
        </p:nvSpPr>
        <p:spPr>
          <a:xfrm>
            <a:off x="238585" y="4712791"/>
            <a:ext cx="19431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2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34427A57-87B3-477E-B6A5-A43381442F67}"/>
              </a:ext>
            </a:extLst>
          </p:cNvPr>
          <p:cNvCxnSpPr>
            <a:cxnSpLocks/>
          </p:cNvCxnSpPr>
          <p:nvPr/>
        </p:nvCxnSpPr>
        <p:spPr>
          <a:xfrm>
            <a:off x="1750825" y="4743568"/>
            <a:ext cx="0" cy="9124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ángulo 37">
            <a:extLst>
              <a:ext uri="{FF2B5EF4-FFF2-40B4-BE49-F238E27FC236}">
                <a16:creationId xmlns:a16="http://schemas.microsoft.com/office/drawing/2014/main" id="{4AF9DBF9-3CC6-4E33-8876-8E1708BE7E1C}"/>
              </a:ext>
            </a:extLst>
          </p:cNvPr>
          <p:cNvSpPr/>
          <p:nvPr/>
        </p:nvSpPr>
        <p:spPr>
          <a:xfrm>
            <a:off x="1251351" y="4869190"/>
            <a:ext cx="17556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2161245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B6F2D011-5C74-4D62-BCD3-735243019D9F}"/>
              </a:ext>
            </a:extLst>
          </p:cNvPr>
          <p:cNvGrpSpPr/>
          <p:nvPr/>
        </p:nvGrpSpPr>
        <p:grpSpPr>
          <a:xfrm>
            <a:off x="7928531" y="2826410"/>
            <a:ext cx="2241629" cy="1205177"/>
            <a:chOff x="5437901" y="3811668"/>
            <a:chExt cx="2241629" cy="120517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35760DA-5190-47BA-A387-27150F3775C4}"/>
                </a:ext>
              </a:extLst>
            </p:cNvPr>
            <p:cNvSpPr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3B564F0-B6EA-4B58-99AF-7142833319B8}"/>
                </a:ext>
              </a:extLst>
            </p:cNvPr>
            <p:cNvSpPr txBox="1"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BEEF1E87-6139-4DA3-927B-EF866258A078}"/>
              </a:ext>
            </a:extLst>
          </p:cNvPr>
          <p:cNvSpPr/>
          <p:nvPr/>
        </p:nvSpPr>
        <p:spPr>
          <a:xfrm>
            <a:off x="2032000" y="719666"/>
            <a:ext cx="8128000" cy="5418667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s-CO"/>
          </a:p>
          <a:p>
            <a:pPr lvl="0">
              <a:buChar char="•"/>
            </a:pPr>
            <a:endParaRPr lang="es-CO"/>
          </a:p>
          <a:p>
            <a:pPr lvl="0">
              <a:buChar char="•"/>
            </a:pPr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DB56222-86D9-473A-9501-ECF42CF5B289}"/>
              </a:ext>
            </a:extLst>
          </p:cNvPr>
          <p:cNvSpPr/>
          <p:nvPr/>
        </p:nvSpPr>
        <p:spPr>
          <a:xfrm rot="16200000">
            <a:off x="-1140658" y="2608291"/>
            <a:ext cx="48666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TIPOS DE EMBAJADORES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34170E6-7563-4009-9CD0-89F73D989D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9613317"/>
              </p:ext>
            </p:extLst>
          </p:nvPr>
        </p:nvGraphicFramePr>
        <p:xfrm>
          <a:off x="246312" y="345439"/>
          <a:ext cx="98247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CF49ADB5-6F71-4FCD-A974-834B3CA27F9D}"/>
              </a:ext>
            </a:extLst>
          </p:cNvPr>
          <p:cNvSpPr/>
          <p:nvPr/>
        </p:nvSpPr>
        <p:spPr>
          <a:xfrm>
            <a:off x="336259" y="5496557"/>
            <a:ext cx="19431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2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046C399-D626-4280-B34C-6C4EDE3B086D}"/>
              </a:ext>
            </a:extLst>
          </p:cNvPr>
          <p:cNvCxnSpPr>
            <a:cxnSpLocks/>
          </p:cNvCxnSpPr>
          <p:nvPr/>
        </p:nvCxnSpPr>
        <p:spPr>
          <a:xfrm>
            <a:off x="1848499" y="5527334"/>
            <a:ext cx="0" cy="9124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627CABE8-AAB7-4AEB-A182-73931F6BBE9F}"/>
              </a:ext>
            </a:extLst>
          </p:cNvPr>
          <p:cNvSpPr/>
          <p:nvPr/>
        </p:nvSpPr>
        <p:spPr>
          <a:xfrm>
            <a:off x="1349025" y="5652956"/>
            <a:ext cx="17556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1013398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B6F2D011-5C74-4D62-BCD3-735243019D9F}"/>
              </a:ext>
            </a:extLst>
          </p:cNvPr>
          <p:cNvGrpSpPr/>
          <p:nvPr/>
        </p:nvGrpSpPr>
        <p:grpSpPr>
          <a:xfrm>
            <a:off x="7928531" y="2826410"/>
            <a:ext cx="2241629" cy="1205177"/>
            <a:chOff x="5437901" y="3811668"/>
            <a:chExt cx="2241629" cy="1205177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F35760DA-5190-47BA-A387-27150F3775C4}"/>
                </a:ext>
              </a:extLst>
            </p:cNvPr>
            <p:cNvSpPr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C3B564F0-B6EA-4B58-99AF-7142833319B8}"/>
                </a:ext>
              </a:extLst>
            </p:cNvPr>
            <p:cNvSpPr txBox="1"/>
            <p:nvPr/>
          </p:nvSpPr>
          <p:spPr>
            <a:xfrm>
              <a:off x="5437901" y="3811668"/>
              <a:ext cx="2241629" cy="12051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s-CO" sz="1300" kern="120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BEEF1E87-6139-4DA3-927B-EF866258A078}"/>
              </a:ext>
            </a:extLst>
          </p:cNvPr>
          <p:cNvSpPr/>
          <p:nvPr/>
        </p:nvSpPr>
        <p:spPr>
          <a:xfrm>
            <a:off x="2032000" y="719666"/>
            <a:ext cx="8128000" cy="5418667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endParaRPr lang="es-CO"/>
          </a:p>
          <a:p>
            <a:pPr lvl="0">
              <a:buChar char="•"/>
            </a:pPr>
            <a:endParaRPr lang="es-CO"/>
          </a:p>
          <a:p>
            <a:pPr lvl="0">
              <a:buChar char="•"/>
            </a:pPr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DB56222-86D9-473A-9501-ECF42CF5B289}"/>
              </a:ext>
            </a:extLst>
          </p:cNvPr>
          <p:cNvSpPr/>
          <p:nvPr/>
        </p:nvSpPr>
        <p:spPr>
          <a:xfrm rot="16200000">
            <a:off x="-1140658" y="2608291"/>
            <a:ext cx="486664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TIPOS DE EMBAJADORES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34170E6-7563-4009-9CD0-89F73D989D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8212006"/>
              </p:ext>
            </p:extLst>
          </p:nvPr>
        </p:nvGraphicFramePr>
        <p:xfrm>
          <a:off x="345440" y="111760"/>
          <a:ext cx="9824720" cy="4748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2B763E7D-C5E6-45FE-A93B-49C1F1BD111D}"/>
              </a:ext>
            </a:extLst>
          </p:cNvPr>
          <p:cNvSpPr txBox="1"/>
          <p:nvPr/>
        </p:nvSpPr>
        <p:spPr>
          <a:xfrm>
            <a:off x="1585050" y="4081271"/>
            <a:ext cx="843271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b="1" dirty="0">
                <a:solidFill>
                  <a:schemeClr val="tx1"/>
                </a:solidFill>
              </a:rPr>
              <a:t>HERRAMIENTAS DE LOS EMBAJADORES PARA RETROALIMENTAR AL EQUIPO:</a:t>
            </a:r>
          </a:p>
          <a:p>
            <a:pPr marL="342900" indent="-342900">
              <a:buAutoNum type="arabicPeriod"/>
            </a:pPr>
            <a:r>
              <a:rPr lang="es-MX" dirty="0"/>
              <a:t>El embajador inicia y documenta:</a:t>
            </a:r>
          </a:p>
          <a:p>
            <a:pPr marL="800100" lvl="1" indent="-342900">
              <a:buAutoNum type="arabicPeriod"/>
            </a:pPr>
            <a:r>
              <a:rPr lang="es-MX" dirty="0"/>
              <a:t>Fortalezas del equipo</a:t>
            </a:r>
          </a:p>
          <a:p>
            <a:pPr marL="800100" lvl="1" indent="-342900">
              <a:buAutoNum type="arabicPeriod"/>
            </a:pPr>
            <a:r>
              <a:rPr lang="es-MX" dirty="0"/>
              <a:t>Oportunidades de desarrollo detectadas</a:t>
            </a:r>
          </a:p>
          <a:p>
            <a:pPr marL="800100" lvl="1" indent="-342900">
              <a:buAutoNum type="arabicPeriod"/>
            </a:pPr>
            <a:r>
              <a:rPr lang="es-MX" dirty="0"/>
              <a:t>Los aportes para con el equipo</a:t>
            </a:r>
          </a:p>
          <a:p>
            <a:pPr marL="800100" lvl="1" indent="-342900">
              <a:buAutoNum type="arabicPeriod"/>
            </a:pPr>
            <a:r>
              <a:rPr lang="es-MX" dirty="0"/>
              <a:t>Que necesitamos como equipo.</a:t>
            </a:r>
          </a:p>
          <a:p>
            <a:pPr marL="342900" indent="-342900">
              <a:buAutoNum type="arabicPeriod"/>
            </a:pPr>
            <a:r>
              <a:rPr lang="es-MX" dirty="0"/>
              <a:t>El equipo de debe hacer su compromiso.</a:t>
            </a:r>
            <a:endParaRPr lang="es-CO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C329F22-FD5E-4740-AEDE-102E938FBD71}"/>
              </a:ext>
            </a:extLst>
          </p:cNvPr>
          <p:cNvSpPr/>
          <p:nvPr/>
        </p:nvSpPr>
        <p:spPr>
          <a:xfrm>
            <a:off x="1169379" y="111760"/>
            <a:ext cx="194316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2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BB92A4CF-B64F-4107-8F16-EAD8CA83C883}"/>
              </a:ext>
            </a:extLst>
          </p:cNvPr>
          <p:cNvCxnSpPr>
            <a:cxnSpLocks/>
          </p:cNvCxnSpPr>
          <p:nvPr/>
        </p:nvCxnSpPr>
        <p:spPr>
          <a:xfrm>
            <a:off x="2681619" y="142537"/>
            <a:ext cx="0" cy="9124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DB65FAF-7FE9-4004-A011-1550B1E68F9D}"/>
              </a:ext>
            </a:extLst>
          </p:cNvPr>
          <p:cNvSpPr/>
          <p:nvPr/>
        </p:nvSpPr>
        <p:spPr>
          <a:xfrm>
            <a:off x="2182145" y="268159"/>
            <a:ext cx="175561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</p:spTree>
    <p:extLst>
      <p:ext uri="{BB962C8B-B14F-4D97-AF65-F5344CB8AC3E}">
        <p14:creationId xmlns:p14="http://schemas.microsoft.com/office/powerpoint/2010/main" val="6972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ADFFC45-3DC9-4433-926F-043E879D9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F26A87-0610-435F-AA13-BD658385C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7230" y="-8468"/>
            <a:ext cx="4763558" cy="6866467"/>
            <a:chOff x="67175" y="-8467"/>
            <a:chExt cx="4763558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6321436-5AAD-4FB6-BB0D-316D4540E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448300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B0BD33-3D46-4F43-947A-825DFEF61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7175" y="3681413"/>
              <a:ext cx="4763558" cy="3176587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92E26C27-E1F5-47DC-9F83-469D196C5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58764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5F944E7-2B4E-4AE2-B4DB-846FF8AE0B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0730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FF14952D-390F-46CC-B302-73DDD9C41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9621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867CDE55-B22A-40D0-882A-9452919EE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11788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C409231-C942-4808-B529-DAC32A7DB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48954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9370F01-B8C9-4CE4-824C-92B2792E6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497" y="-8468"/>
            <a:ext cx="5074930" cy="6866468"/>
          </a:xfrm>
          <a:custGeom>
            <a:avLst/>
            <a:gdLst>
              <a:gd name="connsiteX0" fmla="*/ 0 w 5074930"/>
              <a:gd name="connsiteY0" fmla="*/ 0 h 6858000"/>
              <a:gd name="connsiteX1" fmla="*/ 1249825 w 5074930"/>
              <a:gd name="connsiteY1" fmla="*/ 0 h 6858000"/>
              <a:gd name="connsiteX2" fmla="*/ 1249825 w 5074930"/>
              <a:gd name="connsiteY2" fmla="*/ 8457 h 6858000"/>
              <a:gd name="connsiteX3" fmla="*/ 5074930 w 5074930"/>
              <a:gd name="connsiteY3" fmla="*/ 8457 h 6858000"/>
              <a:gd name="connsiteX4" fmla="*/ 5074930 w 5074930"/>
              <a:gd name="connsiteY4" fmla="*/ 6858000 h 6858000"/>
              <a:gd name="connsiteX5" fmla="*/ 1249825 w 5074930"/>
              <a:gd name="connsiteY5" fmla="*/ 6858000 h 6858000"/>
              <a:gd name="connsiteX6" fmla="*/ 1109383 w 507493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4930" h="6858000">
                <a:moveTo>
                  <a:pt x="0" y="0"/>
                </a:moveTo>
                <a:lnTo>
                  <a:pt x="1249825" y="0"/>
                </a:lnTo>
                <a:lnTo>
                  <a:pt x="1249825" y="8457"/>
                </a:lnTo>
                <a:lnTo>
                  <a:pt x="5074930" y="8457"/>
                </a:lnTo>
                <a:lnTo>
                  <a:pt x="5074930" y="6858000"/>
                </a:lnTo>
                <a:lnTo>
                  <a:pt x="1249825" y="6858000"/>
                </a:lnTo>
                <a:lnTo>
                  <a:pt x="1109383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AE367B-146E-4DE7-96C9-D2E766F354D2}"/>
              </a:ext>
            </a:extLst>
          </p:cNvPr>
          <p:cNvSpPr txBox="1"/>
          <p:nvPr/>
        </p:nvSpPr>
        <p:spPr>
          <a:xfrm>
            <a:off x="8691613" y="6083166"/>
            <a:ext cx="3041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Orlando R. Cabarcas P.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B651FBA-08EC-4384-9900-B58B2C0ABE13}"/>
              </a:ext>
            </a:extLst>
          </p:cNvPr>
          <p:cNvSpPr/>
          <p:nvPr/>
        </p:nvSpPr>
        <p:spPr>
          <a:xfrm>
            <a:off x="198772" y="-8468"/>
            <a:ext cx="1943160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</a:p>
          <a:p>
            <a:pPr algn="ctr"/>
            <a:r>
              <a:rPr lang="es-ES" sz="4400" b="0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COACH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45DB5F4-0912-43BF-9B67-B4DB34EF30C1}"/>
              </a:ext>
            </a:extLst>
          </p:cNvPr>
          <p:cNvCxnSpPr/>
          <p:nvPr/>
        </p:nvCxnSpPr>
        <p:spPr>
          <a:xfrm>
            <a:off x="2320612" y="14550"/>
            <a:ext cx="0" cy="1719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1F76DA4-B689-4915-8D92-9D47B01800CC}"/>
              </a:ext>
            </a:extLst>
          </p:cNvPr>
          <p:cNvSpPr/>
          <p:nvPr/>
        </p:nvSpPr>
        <p:spPr>
          <a:xfrm>
            <a:off x="2313143" y="22309"/>
            <a:ext cx="175561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>
                <a:ln w="0"/>
                <a:solidFill>
                  <a:srgbClr val="3399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6.0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EB30491-B1C9-41B7-8960-76BD49A1F7F6}"/>
              </a:ext>
            </a:extLst>
          </p:cNvPr>
          <p:cNvSpPr/>
          <p:nvPr/>
        </p:nvSpPr>
        <p:spPr>
          <a:xfrm>
            <a:off x="3441430" y="1033078"/>
            <a:ext cx="5309140" cy="4307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GRACIAS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059DB9A-DC7D-44DC-85D9-DBD0AB842D2D}"/>
              </a:ext>
            </a:extLst>
          </p:cNvPr>
          <p:cNvSpPr txBox="1"/>
          <p:nvPr/>
        </p:nvSpPr>
        <p:spPr>
          <a:xfrm>
            <a:off x="7173571" y="853068"/>
            <a:ext cx="48196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SzPts val="1500"/>
              <a:buFont typeface="Times New Roman" panose="02020603050405020304" pitchFamily="18" charset="0"/>
              <a:buAutoNum type="arabicPeriod"/>
              <a:tabLst>
                <a:tab pos="361950" algn="l"/>
              </a:tabLst>
            </a:pPr>
            <a:endParaRPr lang="es-CO" sz="1800" b="1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b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s-CO" sz="1800" b="1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45121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E17E638C9B20479278B56ED9172833" ma:contentTypeVersion="11" ma:contentTypeDescription="Create a new document." ma:contentTypeScope="" ma:versionID="02664e0e0dedc2112b2848946bee4833">
  <xsd:schema xmlns:xsd="http://www.w3.org/2001/XMLSchema" xmlns:xs="http://www.w3.org/2001/XMLSchema" xmlns:p="http://schemas.microsoft.com/office/2006/metadata/properties" xmlns:ns3="fdd75de8-92d9-4f37-94ac-98058b14f462" xmlns:ns4="7abbbaf2-ba2c-46ca-9a82-90788124fdc4" targetNamespace="http://schemas.microsoft.com/office/2006/metadata/properties" ma:root="true" ma:fieldsID="ca971eed8ddd754ade6fee1410f53a3d" ns3:_="" ns4:_="">
    <xsd:import namespace="fdd75de8-92d9-4f37-94ac-98058b14f462"/>
    <xsd:import namespace="7abbbaf2-ba2c-46ca-9a82-90788124fdc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d75de8-92d9-4f37-94ac-98058b14f46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bbbaf2-ba2c-46ca-9a82-90788124fd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45D3D89-EF0B-4FE0-8FFD-C52F548079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D7B02C-B15D-487A-A839-CCC678822E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d75de8-92d9-4f37-94ac-98058b14f462"/>
    <ds:schemaRef ds:uri="7abbbaf2-ba2c-46ca-9a82-90788124fd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B0DCEF5-F5C9-4447-B587-9101416FC60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509</Words>
  <Application>Microsoft Office PowerPoint</Application>
  <PresentationFormat>Panorámica</PresentationFormat>
  <Paragraphs>110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Times New Roman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ORLANDO CABARCAS PAJARO</dc:creator>
  <cp:lastModifiedBy>ORLANDO CABARCAS PAJARO</cp:lastModifiedBy>
  <cp:revision>10</cp:revision>
  <dcterms:created xsi:type="dcterms:W3CDTF">2020-08-10T21:36:29Z</dcterms:created>
  <dcterms:modified xsi:type="dcterms:W3CDTF">2020-08-17T19:03:21Z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0x010100DCE17E638C9B20479278B56ED9172833</vt:lpwstr>
  </property>
</Properties>
</file>