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1" r:id="rId3"/>
    <p:sldId id="263" r:id="rId4"/>
    <p:sldId id="262" r:id="rId5"/>
    <p:sldId id="257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69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39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D08D3F62-2F28-4D8C-8869-5D78687E91B9}" type="datetimeFigureOut">
              <a:rPr lang="es-MX" smtClean="0"/>
              <a:t>14/07/2020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BA38A462-EFCD-47CB-881F-CD1CA057A63A}" type="slidenum">
              <a:rPr lang="es-MX" smtClean="0"/>
              <a:t>‹Nº›</a:t>
            </a:fld>
            <a:endParaRPr lang="es-MX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04285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D3F62-2F28-4D8C-8869-5D78687E91B9}" type="datetimeFigureOut">
              <a:rPr lang="es-MX" smtClean="0"/>
              <a:t>14/07/2020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8A462-EFCD-47CB-881F-CD1CA057A63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257205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D08D3F62-2F28-4D8C-8869-5D78687E91B9}" type="datetimeFigureOut">
              <a:rPr lang="es-MX" smtClean="0"/>
              <a:t>14/07/2020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BA38A462-EFCD-47CB-881F-CD1CA057A63A}" type="slidenum">
              <a:rPr lang="es-MX" smtClean="0"/>
              <a:t>‹Nº›</a:t>
            </a:fld>
            <a:endParaRPr lang="es-MX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5380968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D3F62-2F28-4D8C-8869-5D78687E91B9}" type="datetimeFigureOut">
              <a:rPr lang="es-MX" smtClean="0"/>
              <a:t>14/07/2020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8A462-EFCD-47CB-881F-CD1CA057A63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7796550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D3F62-2F28-4D8C-8869-5D78687E91B9}" type="datetimeFigureOut">
              <a:rPr lang="es-MX" smtClean="0"/>
              <a:t>14/07/2020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8A462-EFCD-47CB-881F-CD1CA057A63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1320721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D3F62-2F28-4D8C-8869-5D78687E91B9}" type="datetimeFigureOut">
              <a:rPr lang="es-MX" smtClean="0"/>
              <a:t>14/07/2020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8A462-EFCD-47CB-881F-CD1CA057A63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046379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D3F62-2F28-4D8C-8869-5D78687E91B9}" type="datetimeFigureOut">
              <a:rPr lang="es-MX" smtClean="0"/>
              <a:t>14/07/2020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8A462-EFCD-47CB-881F-CD1CA057A63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118953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D08D3F62-2F28-4D8C-8869-5D78687E91B9}" type="datetimeFigureOut">
              <a:rPr lang="es-MX" smtClean="0"/>
              <a:t>14/07/2020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BA38A462-EFCD-47CB-881F-CD1CA057A63A}" type="slidenum">
              <a:rPr lang="es-MX" smtClean="0"/>
              <a:t>‹Nº›</a:t>
            </a:fld>
            <a:endParaRPr lang="es-MX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9115998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D08D3F62-2F28-4D8C-8869-5D78687E91B9}" type="datetimeFigureOut">
              <a:rPr lang="es-MX" smtClean="0"/>
              <a:t>14/07/2020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BA38A462-EFCD-47CB-881F-CD1CA057A63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667502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D3F62-2F28-4D8C-8869-5D78687E91B9}" type="datetimeFigureOut">
              <a:rPr lang="es-MX" smtClean="0"/>
              <a:t>14/07/2020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8A462-EFCD-47CB-881F-CD1CA057A63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724205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D3F62-2F28-4D8C-8869-5D78687E91B9}" type="datetimeFigureOut">
              <a:rPr lang="es-MX" smtClean="0"/>
              <a:t>14/07/2020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8A462-EFCD-47CB-881F-CD1CA057A63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712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D08D3F62-2F28-4D8C-8869-5D78687E91B9}" type="datetimeFigureOut">
              <a:rPr lang="es-MX" smtClean="0"/>
              <a:t>14/07/2020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BA38A462-EFCD-47CB-881F-CD1CA057A63A}" type="slidenum">
              <a:rPr lang="es-MX" smtClean="0"/>
              <a:t>‹Nº›</a:t>
            </a:fld>
            <a:endParaRPr lang="es-MX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987712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8A9014D5-51FC-4F09-8E40-0FD351B0D0D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s-MX" dirty="0"/>
              <a:t>Triqui situacional con las 4rs</a:t>
            </a:r>
          </a:p>
          <a:p>
            <a:r>
              <a:rPr lang="es-MX" dirty="0"/>
              <a:t>Lilian Díaz Gómez, julio 7, 2020 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DAEDF80-CD14-4DDB-B5B0-DB9327C6CB7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068" t="16954" r="45909" b="27666"/>
          <a:stretch/>
        </p:blipFill>
        <p:spPr>
          <a:xfrm>
            <a:off x="4316070" y="1361907"/>
            <a:ext cx="3788839" cy="38027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C0C8A99F-C7FA-4507-B41A-98086A5715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606608" y="3880649"/>
            <a:ext cx="2102000" cy="1576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25983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59F69AAC-1D4C-4BB6-93CF-3B4F3D78E46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-8424" b="11814"/>
          <a:stretch/>
        </p:blipFill>
        <p:spPr>
          <a:xfrm>
            <a:off x="1191491" y="983672"/>
            <a:ext cx="10149663" cy="5084619"/>
          </a:xfrm>
          <a:prstGeom prst="rect">
            <a:avLst/>
          </a:prstGeom>
        </p:spPr>
      </p:pic>
      <p:sp>
        <p:nvSpPr>
          <p:cNvPr id="8" name="Subtítulo 2">
            <a:extLst>
              <a:ext uri="{FF2B5EF4-FFF2-40B4-BE49-F238E27FC236}">
                <a16:creationId xmlns:a16="http://schemas.microsoft.com/office/drawing/2014/main" id="{8B0F4EBD-4E37-4176-BE4F-3BB9576B062B}"/>
              </a:ext>
            </a:extLst>
          </p:cNvPr>
          <p:cNvSpPr txBox="1">
            <a:spLocks/>
          </p:cNvSpPr>
          <p:nvPr/>
        </p:nvSpPr>
        <p:spPr>
          <a:xfrm>
            <a:off x="1634837" y="1670432"/>
            <a:ext cx="9193618" cy="74227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457200"/>
            <a:r>
              <a:rPr lang="es-MX" sz="3600" dirty="0">
                <a:solidFill>
                  <a:srgbClr val="FFC000"/>
                </a:solidFill>
                <a:latin typeface="+mj-lt"/>
              </a:rPr>
              <a:t>Triqui Situacional con las 4rs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6240146B-6249-4C43-952F-E5C3F3393F57}"/>
              </a:ext>
            </a:extLst>
          </p:cNvPr>
          <p:cNvSpPr txBox="1"/>
          <p:nvPr/>
        </p:nvSpPr>
        <p:spPr>
          <a:xfrm>
            <a:off x="7008671" y="5504996"/>
            <a:ext cx="33250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>
                <a:solidFill>
                  <a:srgbClr val="FFC000"/>
                </a:solidFill>
                <a:latin typeface="+mj-lt"/>
              </a:rPr>
              <a:t>Coach: Lilian Díaz 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F2F8C14A-7CAE-4A82-9B64-EEB96DB5601F}"/>
              </a:ext>
            </a:extLst>
          </p:cNvPr>
          <p:cNvSpPr txBox="1"/>
          <p:nvPr/>
        </p:nvSpPr>
        <p:spPr>
          <a:xfrm>
            <a:off x="2272148" y="5491000"/>
            <a:ext cx="33250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>
                <a:solidFill>
                  <a:srgbClr val="FFC000"/>
                </a:solidFill>
                <a:latin typeface="+mj-lt"/>
              </a:rPr>
              <a:t>Cliente: Adriana Beltrán</a:t>
            </a:r>
          </a:p>
        </p:txBody>
      </p:sp>
    </p:spTree>
    <p:extLst>
      <p:ext uri="{BB962C8B-B14F-4D97-AF65-F5344CB8AC3E}">
        <p14:creationId xmlns:p14="http://schemas.microsoft.com/office/powerpoint/2010/main" val="3566835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77791E3C-607F-4ADB-B65F-77C1D8FE44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456" y="1814945"/>
            <a:ext cx="5306290" cy="3979718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0D19DCEA-2714-4742-B6EF-D5AE0BF172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4655" y="1814945"/>
            <a:ext cx="5218544" cy="3913908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18D4B320-53E5-491D-A0EC-6C147197BDD7}"/>
              </a:ext>
            </a:extLst>
          </p:cNvPr>
          <p:cNvSpPr txBox="1"/>
          <p:nvPr/>
        </p:nvSpPr>
        <p:spPr>
          <a:xfrm>
            <a:off x="2428010" y="801727"/>
            <a:ext cx="75114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dirty="0">
                <a:solidFill>
                  <a:srgbClr val="FFC000"/>
                </a:solidFill>
                <a:latin typeface="+mj-lt"/>
              </a:rPr>
              <a:t>Mesa del Coach: Lilian Díaz</a:t>
            </a:r>
          </a:p>
        </p:txBody>
      </p:sp>
    </p:spTree>
    <p:extLst>
      <p:ext uri="{BB962C8B-B14F-4D97-AF65-F5344CB8AC3E}">
        <p14:creationId xmlns:p14="http://schemas.microsoft.com/office/powerpoint/2010/main" val="36887953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A486034-4B16-40F4-BD13-76B25BD6CA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8345" y="1111827"/>
            <a:ext cx="7495309" cy="5621482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1645156C-4242-4D2A-BACB-68E3C530AB75}"/>
              </a:ext>
            </a:extLst>
          </p:cNvPr>
          <p:cNvSpPr txBox="1"/>
          <p:nvPr/>
        </p:nvSpPr>
        <p:spPr>
          <a:xfrm>
            <a:off x="2348345" y="544924"/>
            <a:ext cx="74953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>
                <a:solidFill>
                  <a:srgbClr val="FFC000"/>
                </a:solidFill>
                <a:latin typeface="+mj-lt"/>
              </a:rPr>
              <a:t>Mesa del Cliente:  Adriana Beltrán </a:t>
            </a:r>
          </a:p>
        </p:txBody>
      </p:sp>
    </p:spTree>
    <p:extLst>
      <p:ext uri="{BB962C8B-B14F-4D97-AF65-F5344CB8AC3E}">
        <p14:creationId xmlns:p14="http://schemas.microsoft.com/office/powerpoint/2010/main" val="9120433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>
            <a:extLst>
              <a:ext uri="{FF2B5EF4-FFF2-40B4-BE49-F238E27FC236}">
                <a16:creationId xmlns:a16="http://schemas.microsoft.com/office/drawing/2014/main" id="{13682824-F18A-4519-8A91-C50EBE644861}"/>
              </a:ext>
            </a:extLst>
          </p:cNvPr>
          <p:cNvSpPr txBox="1"/>
          <p:nvPr/>
        </p:nvSpPr>
        <p:spPr>
          <a:xfrm>
            <a:off x="1887464" y="665437"/>
            <a:ext cx="49975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600" dirty="0">
                <a:solidFill>
                  <a:srgbClr val="FFC000"/>
                </a:solidFill>
                <a:latin typeface="+mj-lt"/>
              </a:rPr>
              <a:t>Fortalezas para el Cliente</a:t>
            </a:r>
          </a:p>
          <a:p>
            <a:pPr algn="ctr"/>
            <a:r>
              <a:rPr lang="es-MX" sz="3600" dirty="0">
                <a:solidFill>
                  <a:srgbClr val="FFC000"/>
                </a:solidFill>
                <a:latin typeface="+mj-lt"/>
              </a:rPr>
              <a:t> 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4C919E1F-73CA-4C1F-8D73-AA2A9595E0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0734" y="537155"/>
            <a:ext cx="3419475" cy="609600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C8A15BF8-2E8F-428E-A0A8-D6214541DA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10062" y="1556545"/>
            <a:ext cx="6352400" cy="476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272589"/>
      </p:ext>
    </p:extLst>
  </p:cSld>
  <p:clrMapOvr>
    <a:masterClrMapping/>
  </p:clrMapOvr>
</p:sld>
</file>

<file path=ppt/theme/theme1.xml><?xml version="1.0" encoding="utf-8"?>
<a:theme xmlns:a="http://schemas.openxmlformats.org/drawingml/2006/main" name="Distintivo">
  <a:themeElements>
    <a:clrScheme name="Distintivo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Distintivo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stintivo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TM10001106[[fn=Distintivo]]</Template>
  <TotalTime>1167</TotalTime>
  <Words>43</Words>
  <Application>Microsoft Office PowerPoint</Application>
  <PresentationFormat>Panorámica</PresentationFormat>
  <Paragraphs>9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9" baseType="lpstr">
      <vt:lpstr>Arial</vt:lpstr>
      <vt:lpstr>Gill Sans MT</vt:lpstr>
      <vt:lpstr>Impact</vt:lpstr>
      <vt:lpstr>Distintivo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</dc:creator>
  <cp:lastModifiedBy>Usuario</cp:lastModifiedBy>
  <cp:revision>19</cp:revision>
  <dcterms:created xsi:type="dcterms:W3CDTF">2020-07-08T01:19:51Z</dcterms:created>
  <dcterms:modified xsi:type="dcterms:W3CDTF">2020-07-14T21:53:38Z</dcterms:modified>
</cp:coreProperties>
</file>