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58" r:id="rId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582042-FA7E-4E48-9518-4CAFF6B87C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D35A81D-F960-49F5-BC98-43F84BA559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6E6B6C-8AB1-4F11-8329-65D2998DE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DF3BD-121E-4F9E-8F9A-73CF7DBE2675}" type="datetimeFigureOut">
              <a:rPr lang="es-MX" smtClean="0"/>
              <a:t>20/07/2020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FA11D3-754F-431E-A302-92BAAA45A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D3B9FF-4856-45DE-B0F3-B26F082B8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92EC7-A0D7-4C77-A2A5-894E3FCAB3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4574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9B0625-3E32-47DF-A8EA-E4646EF62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8B80E8-8F63-4FD4-B7FF-43F68622D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5295CB-5D4A-43E0-AED7-EBCDBD675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DF3BD-121E-4F9E-8F9A-73CF7DBE2675}" type="datetimeFigureOut">
              <a:rPr lang="es-MX" smtClean="0"/>
              <a:t>20/07/2020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61FAF0-3BE7-485B-A633-E18C6ABEE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D912BD-2AB7-4EBB-B109-C0847D40C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92EC7-A0D7-4C77-A2A5-894E3FCAB3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313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4FEE06-D57C-4C07-8664-1210CC912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ABB185D-84A7-47B8-9A16-044C26C11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13833A-084A-4623-A914-B38818F0E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DF3BD-121E-4F9E-8F9A-73CF7DBE2675}" type="datetimeFigureOut">
              <a:rPr lang="es-MX" smtClean="0"/>
              <a:t>20/07/2020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73BA34-43A2-41AE-8CF5-1CC9D0A84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5E6BD9-9C8B-43CA-8FB9-4E615D650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92EC7-A0D7-4C77-A2A5-894E3FCAB3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7461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08F249-B78D-410B-941E-1EAB9E2A5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9085FB-3B7C-4C10-8F9E-857C2C6446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F4F7078-7656-4F7B-915A-416A2687BD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2BD5115-FE33-43FF-B0D4-8B1DDB291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DF3BD-121E-4F9E-8F9A-73CF7DBE2675}" type="datetimeFigureOut">
              <a:rPr lang="es-MX" smtClean="0"/>
              <a:t>20/07/2020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6ECDB14-8969-404B-A465-AD993142C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EAFA5C-481E-43B4-B342-515039B27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92EC7-A0D7-4C77-A2A5-894E3FCAB3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3430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B611CD-8AEF-4070-B3FE-8BE44D93B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E9D97DE-BA33-4D03-8C9D-FF99DEC58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54A71C1-9564-4939-A042-B60934264E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3118E4C-D5DD-4FA7-A487-07ED8957FD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903E0FC-61E5-4F22-B301-406B55C0F6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4FF1B54-2A24-42AC-8186-A30D608D8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DF3BD-121E-4F9E-8F9A-73CF7DBE2675}" type="datetimeFigureOut">
              <a:rPr lang="es-MX" smtClean="0"/>
              <a:t>20/07/2020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D5409AF-D929-43D8-9E93-57F5291C6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60D1AA2-210F-4353-9381-B52659FE2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92EC7-A0D7-4C77-A2A5-894E3FCAB3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2045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82B5FB-F9A7-42DE-91FA-C0C1D5CC4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3E4497B-A388-47EF-BBED-A34ABA6BB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DF3BD-121E-4F9E-8F9A-73CF7DBE2675}" type="datetimeFigureOut">
              <a:rPr lang="es-MX" smtClean="0"/>
              <a:t>20/07/2020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3C99AEE-2ED8-407F-9979-C500883E2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9074E4E-4A08-46BF-A9B4-836A97AD0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92EC7-A0D7-4C77-A2A5-894E3FCAB3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6049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CCB4F5E-6C93-478E-B7E8-855836975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DF3BD-121E-4F9E-8F9A-73CF7DBE2675}" type="datetimeFigureOut">
              <a:rPr lang="es-MX" smtClean="0"/>
              <a:t>20/07/2020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90E0724-CDB5-4399-8B6C-EF1B30683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EE1328C-7E10-4DA3-9D13-417F9448F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92EC7-A0D7-4C77-A2A5-894E3FCAB3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7333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694F65-8683-4419-95BF-A48938E36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D13408-DE2F-4EEB-AFEB-2AC70AB7C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9D58E6-E527-4183-99A2-875CF5026E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0E8C3BF-7F06-427F-B8B8-404A7C501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DF3BD-121E-4F9E-8F9A-73CF7DBE2675}" type="datetimeFigureOut">
              <a:rPr lang="es-MX" smtClean="0"/>
              <a:t>20/07/2020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4E67E7-9BD0-449C-900D-DE7C63905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816B416-87E2-4E8D-B99B-E8FA4143C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92EC7-A0D7-4C77-A2A5-894E3FCAB3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4706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AA75B6-702F-4EBC-A760-E5E1F7642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F411003-2A82-4353-8B83-4C4890EFB7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96A0E9D-8BAD-4BD9-AAB3-5709FE95BF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226763F-6113-4CC0-894F-32DB489B5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DF3BD-121E-4F9E-8F9A-73CF7DBE2675}" type="datetimeFigureOut">
              <a:rPr lang="es-MX" smtClean="0"/>
              <a:t>20/07/2020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B2A1835-E684-47D3-A4B8-A711D8245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10A5B8E-6456-4DDA-83D5-D94DAE00D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92EC7-A0D7-4C77-A2A5-894E3FCAB3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1105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B39B72-B7D7-422D-8003-79127DC52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B0EDB16-52BD-4B63-9EC2-DD13AC75D4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826367-4747-4F77-8E70-366B2D9FB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DF3BD-121E-4F9E-8F9A-73CF7DBE2675}" type="datetimeFigureOut">
              <a:rPr lang="es-MX" smtClean="0"/>
              <a:t>20/07/2020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73BF35-02E0-4849-A274-ED998FB7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31B122-35E6-4E75-B247-9DCCAFB72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92EC7-A0D7-4C77-A2A5-894E3FCAB3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4176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C3B701-23BE-4D2A-A762-57EB295AE1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21CE2E7-A1F0-46DE-A7D0-D014716CEF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C2C847-E2D3-439B-8E02-6E900159D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DF3BD-121E-4F9E-8F9A-73CF7DBE2675}" type="datetimeFigureOut">
              <a:rPr lang="es-MX" smtClean="0"/>
              <a:t>20/07/2020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69D6CA-67AA-4E8F-858D-9E6D09E55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F28CB9-2596-493A-B747-7310604E9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92EC7-A0D7-4C77-A2A5-894E3FCAB3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2807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C5EE7CC-672A-4AE5-A972-0975CB084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740EDD-2868-43CC-AAC8-B7B7EBC8E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D1F577-F538-4E70-A3D0-DFB3A1D221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DF3BD-121E-4F9E-8F9A-73CF7DBE2675}" type="datetimeFigureOut">
              <a:rPr lang="es-MX" smtClean="0"/>
              <a:t>20/07/2020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B07E965-0F64-4BAD-8981-700598C359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4D17E4-9C5C-443A-B4FE-50252D5A8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92EC7-A0D7-4C77-A2A5-894E3FCAB3B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491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C2F46B-6301-4379-A398-759745FDDC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1536AF-3590-45EE-934D-6E2154538A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F9DE4AE-1FBF-4D83-9CFE-FFF0996B8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82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3EBFCBD-3AEB-4ABC-87BF-2A7B86A04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457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D2EA034-A6E5-4EC8-92D5-22F82605F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431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6216533-964A-4649-BDDF-1BD1DBCAF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0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EBF363C-5707-46F0-9EEE-F2BB6F66F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0257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0</Words>
  <Application>Microsoft Office PowerPoint</Application>
  <PresentationFormat>Panorámica</PresentationFormat>
  <Paragraphs>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2</cp:revision>
  <dcterms:created xsi:type="dcterms:W3CDTF">2020-07-20T17:45:46Z</dcterms:created>
  <dcterms:modified xsi:type="dcterms:W3CDTF">2020-07-20T18:30:27Z</dcterms:modified>
</cp:coreProperties>
</file>