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 lvl="0">
      <a:defRPr lang="es-CO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-892LIio6DtJfq_T0V3YArcLF9X4T6a82ikaqfQPxEg1SNNpBtMzRimL13zxm-FB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746410" y="1976160"/>
            <a:ext cx="462500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4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Bingo de Asociación Libre para Equipos</a:t>
            </a:r>
            <a:endParaRPr lang="es-CO" sz="40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288699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1188720" y="1429568"/>
            <a:ext cx="936606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BINGO 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El ejercicio </a:t>
            </a:r>
            <a:r>
              <a:rPr lang="es-CO" sz="2400" dirty="0">
                <a:latin typeface="Century Gothic" panose="020B0502020202020204" pitchFamily="34" charset="0"/>
              </a:rPr>
              <a:t>de </a:t>
            </a:r>
            <a:r>
              <a:rPr lang="es-CO" sz="2400" b="1" dirty="0" smtClean="0">
                <a:latin typeface="Century Gothic" panose="020B0502020202020204" pitchFamily="34" charset="0"/>
              </a:rPr>
              <a:t>BINGO </a:t>
            </a:r>
            <a:r>
              <a:rPr lang="es-CO" sz="2400" b="1" dirty="0">
                <a:latin typeface="Century Gothic" panose="020B0502020202020204" pitchFamily="34" charset="0"/>
              </a:rPr>
              <a:t>DE ASOCIACIÓN LIBRE PARA EQUIPOS </a:t>
            </a:r>
            <a:r>
              <a:rPr lang="es-CO" sz="2400" dirty="0" smtClean="0">
                <a:latin typeface="Century Gothic" panose="020B0502020202020204" pitchFamily="34" charset="0"/>
              </a:rPr>
              <a:t>permite llevar al grupo a desarrollar conciencia frente al reconocimiento y empoderamiento que se genera en los miembros del equipo, </a:t>
            </a:r>
            <a:r>
              <a:rPr lang="es-CO" sz="2400" dirty="0" err="1" smtClean="0">
                <a:latin typeface="Century Gothic" panose="020B0502020202020204" pitchFamily="34" charset="0"/>
              </a:rPr>
              <a:t>atraves</a:t>
            </a:r>
            <a:r>
              <a:rPr lang="es-CO" sz="2400" dirty="0" smtClean="0">
                <a:latin typeface="Century Gothic" panose="020B0502020202020204" pitchFamily="34" charset="0"/>
              </a:rPr>
              <a:t>  del rol </a:t>
            </a:r>
            <a:r>
              <a:rPr lang="es-CO" sz="2400" dirty="0">
                <a:latin typeface="Century Gothic" panose="020B0502020202020204" pitchFamily="34" charset="0"/>
              </a:rPr>
              <a:t>y actividades </a:t>
            </a:r>
            <a:r>
              <a:rPr lang="es-CO" sz="2400" dirty="0" smtClean="0">
                <a:latin typeface="Century Gothic" panose="020B0502020202020204" pitchFamily="34" charset="0"/>
              </a:rPr>
              <a:t>que se realizan al interior de las organizaciones.  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34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49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 GENERAL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1649895" y="1713829"/>
            <a:ext cx="889220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Actividad dirigida a un equipo de seis (6) personas, todos participantes de la Certificación de Equipos </a:t>
            </a:r>
            <a:r>
              <a:rPr lang="es-CO" sz="2000" dirty="0" err="1">
                <a:latin typeface="Century Gothic" panose="020B0502020202020204" pitchFamily="34" charset="0"/>
              </a:rPr>
              <a:t>Team</a:t>
            </a:r>
            <a:r>
              <a:rPr lang="es-CO" sz="2000" dirty="0">
                <a:latin typeface="Century Gothic" panose="020B0502020202020204" pitchFamily="34" charset="0"/>
              </a:rPr>
              <a:t> Coach 6.0. de Coaching Play.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El objetivo principal de la sesión fue llevar al equipo a la toma de conciencia sobre los aspectos más importantes en su gestión como Coach; todo ello a través de una conversación lúdica y creativa que les permite reconocerse, empoderarse y apreciar los valores y fortalezas del equipo.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Así mismo, esta sesión permite identificar situaciones o temas que se presentan en la labor de Coach y que pueden afectar o favorecer el logro de los objetivos del equipo.</a:t>
            </a: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801757" y="1256630"/>
            <a:ext cx="105884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Identificar las propias fortalezas.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Participar creativamente.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Reconocerse y empoderarse del rol que desempeña cada miembro.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Generar acciones de mejorar y compromiso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743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2639F2FE-D6DF-45FD-99C4-787C0E8CF628}"/>
              </a:ext>
            </a:extLst>
          </p:cNvPr>
          <p:cNvSpPr txBox="1"/>
          <p:nvPr/>
        </p:nvSpPr>
        <p:spPr>
          <a:xfrm>
            <a:off x="762566" y="1264897"/>
            <a:ext cx="1058848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desarrollo: </a:t>
            </a:r>
            <a:r>
              <a:rPr lang="es-CO" sz="1600" dirty="0" smtClean="0">
                <a:latin typeface="Century Gothic" panose="020B0502020202020204" pitchFamily="34" charset="0"/>
              </a:rPr>
              <a:t>martes 21 </a:t>
            </a:r>
            <a:r>
              <a:rPr lang="es-CO" sz="1600" dirty="0">
                <a:latin typeface="Century Gothic" panose="020B0502020202020204" pitchFamily="34" charset="0"/>
              </a:rPr>
              <a:t>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6:30 p.m. hora Colombia </a:t>
            </a:r>
            <a:endParaRPr lang="es-CO" sz="1600" dirty="0"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3F056486-4292-4F52-8AE5-B8706E6E3B10}"/>
              </a:ext>
            </a:extLst>
          </p:cNvPr>
          <p:cNvSpPr txBox="1"/>
          <p:nvPr/>
        </p:nvSpPr>
        <p:spPr>
          <a:xfrm>
            <a:off x="762566" y="2797541"/>
            <a:ext cx="48071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Participantes</a:t>
            </a:r>
            <a:r>
              <a:rPr lang="es-CO" sz="1600" b="1" dirty="0">
                <a:latin typeface="Century Gothic" panose="020B0502020202020204" pitchFamily="34" charset="0"/>
              </a:rPr>
              <a:t>:</a:t>
            </a:r>
          </a:p>
          <a:p>
            <a:r>
              <a:rPr lang="es-CO" sz="1600" dirty="0">
                <a:latin typeface="Century Gothic" panose="020B0502020202020204" pitchFamily="34" charset="0"/>
              </a:rPr>
              <a:t>Blanca </a:t>
            </a:r>
            <a:r>
              <a:rPr lang="es-CO" sz="1600" dirty="0" err="1" smtClean="0">
                <a:latin typeface="Century Gothic" panose="020B0502020202020204" pitchFamily="34" charset="0"/>
              </a:rPr>
              <a:t>Insignares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Catalina </a:t>
            </a:r>
            <a:r>
              <a:rPr lang="es-CO" sz="1600" dirty="0" smtClean="0">
                <a:latin typeface="Century Gothic" panose="020B0502020202020204" pitchFamily="34" charset="0"/>
              </a:rPr>
              <a:t>Galvis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Maribel E. </a:t>
            </a:r>
            <a:r>
              <a:rPr lang="es-CO" sz="1600" dirty="0" err="1" smtClean="0">
                <a:latin typeface="Century Gothic" panose="020B0502020202020204" pitchFamily="34" charset="0"/>
              </a:rPr>
              <a:t>Lumitasig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Fernanda </a:t>
            </a:r>
            <a:r>
              <a:rPr lang="es-CO" sz="1600" dirty="0" smtClean="0">
                <a:latin typeface="Century Gothic" panose="020B0502020202020204" pitchFamily="34" charset="0"/>
              </a:rPr>
              <a:t>Gallegos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Cristian </a:t>
            </a:r>
            <a:r>
              <a:rPr lang="es-CO" sz="1600" dirty="0" smtClean="0">
                <a:latin typeface="Century Gothic" panose="020B0502020202020204" pitchFamily="34" charset="0"/>
              </a:rPr>
              <a:t>Jaramillo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 err="1">
                <a:latin typeface="Century Gothic" panose="020B0502020202020204" pitchFamily="34" charset="0"/>
              </a:rPr>
              <a:t>Mircaly</a:t>
            </a:r>
            <a:r>
              <a:rPr lang="es-CO" sz="1600" dirty="0">
                <a:latin typeface="Century Gothic" panose="020B0502020202020204" pitchFamily="34" charset="0"/>
              </a:rPr>
              <a:t> </a:t>
            </a:r>
            <a:r>
              <a:rPr lang="es-CO" sz="1600" dirty="0" smtClean="0">
                <a:latin typeface="Century Gothic" panose="020B0502020202020204" pitchFamily="34" charset="0"/>
              </a:rPr>
              <a:t>Guevara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Facilitadoras </a:t>
            </a:r>
            <a:r>
              <a:rPr lang="es-CO" sz="1600" b="1" dirty="0" err="1" smtClean="0">
                <a:latin typeface="Century Gothic" panose="020B0502020202020204" pitchFamily="34" charset="0"/>
              </a:rPr>
              <a:t>Maters</a:t>
            </a:r>
            <a:r>
              <a:rPr lang="es-CO" sz="1600" b="1" dirty="0" smtClean="0">
                <a:latin typeface="Century Gothic" panose="020B0502020202020204" pitchFamily="34" charset="0"/>
              </a:rPr>
              <a:t>: </a:t>
            </a:r>
            <a:endParaRPr lang="es-CO" sz="1600" b="1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Isabel </a:t>
            </a:r>
            <a:r>
              <a:rPr lang="es-CO" sz="1600" dirty="0" smtClean="0">
                <a:latin typeface="Century Gothic" panose="020B0502020202020204" pitchFamily="34" charset="0"/>
              </a:rPr>
              <a:t>Navarro</a:t>
            </a:r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dirty="0">
                <a:latin typeface="Century Gothic" panose="020B0502020202020204" pitchFamily="34" charset="0"/>
              </a:rPr>
              <a:t>Mónica </a:t>
            </a:r>
            <a:r>
              <a:rPr lang="es-CO" sz="1600" dirty="0" smtClean="0">
                <a:latin typeface="Century Gothic" panose="020B0502020202020204" pitchFamily="34" charset="0"/>
              </a:rPr>
              <a:t>Torres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115A2B29-B150-41CB-9B83-F473F0284A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90" t="9063" r="869" b="14657"/>
          <a:stretch/>
        </p:blipFill>
        <p:spPr>
          <a:xfrm>
            <a:off x="5569668" y="2290518"/>
            <a:ext cx="5270281" cy="381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62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INFORMACIÓN GENERAL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297558" y="1066707"/>
            <a:ext cx="707666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b="1" dirty="0">
                <a:latin typeface="Century Gothic" panose="020B0502020202020204" pitchFamily="34" charset="0"/>
              </a:rPr>
              <a:t>Recursos </a:t>
            </a:r>
            <a:r>
              <a:rPr lang="es-CO" sz="2000" b="1" dirty="0" smtClean="0">
                <a:latin typeface="Century Gothic" panose="020B0502020202020204" pitchFamily="34" charset="0"/>
              </a:rPr>
              <a:t>Utilizados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Tx/>
              <a:buAutoNum type="arabicPeriod"/>
            </a:pPr>
            <a:r>
              <a:rPr lang="es-CO" sz="2000" dirty="0" smtClean="0">
                <a:latin typeface="Century Gothic" panose="020B0502020202020204" pitchFamily="34" charset="0"/>
              </a:rPr>
              <a:t>Kit </a:t>
            </a:r>
            <a:r>
              <a:rPr lang="es-CO" sz="2000" dirty="0">
                <a:latin typeface="Century Gothic" panose="020B0502020202020204" pitchFamily="34" charset="0"/>
              </a:rPr>
              <a:t>de números.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Asociación Libre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fortalezas.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Kit de tarjetas de emociones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Fichas de premio y dinero Coaching Play.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hallazgos del equipo.</a:t>
            </a:r>
          </a:p>
          <a:p>
            <a:pPr marL="342900" indent="-342900" algn="just">
              <a:buFontTx/>
              <a:buAutoNum type="arabicPeriod"/>
            </a:pPr>
            <a:r>
              <a:rPr lang="es-CO" sz="2000" dirty="0">
                <a:latin typeface="Century Gothic" panose="020B0502020202020204" pitchFamily="34" charset="0"/>
              </a:rPr>
              <a:t>Planilla Bingo de Asociación Libre en Equipo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0E11DB26-0519-4652-908F-6E94AB2DD0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565"/>
          <a:stretch/>
        </p:blipFill>
        <p:spPr>
          <a:xfrm>
            <a:off x="335895" y="3898252"/>
            <a:ext cx="2229405" cy="267014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A64162E-AF10-4BD7-8690-85C7F562CE0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765"/>
          <a:stretch/>
        </p:blipFill>
        <p:spPr>
          <a:xfrm>
            <a:off x="2607806" y="4075610"/>
            <a:ext cx="2064175" cy="250797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267"/>
          <a:stretch/>
        </p:blipFill>
        <p:spPr>
          <a:xfrm>
            <a:off x="4604735" y="3800108"/>
            <a:ext cx="2352675" cy="27834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36D594AE-963E-4287-A893-8698972B1B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362"/>
          <a:stretch/>
        </p:blipFill>
        <p:spPr>
          <a:xfrm>
            <a:off x="6950113" y="3800108"/>
            <a:ext cx="2510362" cy="27834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817DDEC-654E-40CC-9823-75ABF237D6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818849">
            <a:off x="9248208" y="3749456"/>
            <a:ext cx="2458971" cy="113065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275E0BB5-2EBE-451F-99C0-1FAF73CD28B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1" t="4231"/>
          <a:stretch/>
        </p:blipFill>
        <p:spPr>
          <a:xfrm>
            <a:off x="6479643" y="992558"/>
            <a:ext cx="2863124" cy="171985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234A12D-C044-4C8A-B697-C8030E8B91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0475" y="1442868"/>
            <a:ext cx="2613154" cy="1669972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54" t="8048" r="-1"/>
          <a:stretch/>
        </p:blipFill>
        <p:spPr>
          <a:xfrm rot="818849">
            <a:off x="9675472" y="4621114"/>
            <a:ext cx="2428153" cy="103966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696B2BDB-6C48-4742-9BF3-48841E78DE3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11022729" y="540949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2111B0F8-B678-404D-ADC4-198A47F463C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399619" y="509373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xmlns="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123" t="9857" r="5251" b="12768"/>
          <a:stretch/>
        </p:blipFill>
        <p:spPr>
          <a:xfrm rot="21205881">
            <a:off x="9998162" y="554436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63640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17C34B1-9528-4FEE-8D57-7747749AC08E}"/>
              </a:ext>
            </a:extLst>
          </p:cNvPr>
          <p:cNvSpPr txBox="1"/>
          <p:nvPr/>
        </p:nvSpPr>
        <p:spPr>
          <a:xfrm>
            <a:off x="801757" y="1651599"/>
            <a:ext cx="40756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Blanca, cada participante escogió un animal con el que se siente identificado, reconociendo las fortalezas y características de este animal que puede aprovechar para ser un mejor Coach.</a:t>
            </a: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Durante la sesión, el apellido de cada participante se sustituyó por el animal de su elección</a:t>
            </a:r>
            <a:r>
              <a:rPr lang="es-CO" sz="2000" dirty="0" smtClean="0">
                <a:latin typeface="Century Gothic" panose="020B0502020202020204" pitchFamily="34" charset="0"/>
              </a:rPr>
              <a:t>:</a:t>
            </a:r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3F29061D-C2EC-4747-B7F1-96F5E06EE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2" t="1580" r="623" b="6209"/>
          <a:stretch/>
        </p:blipFill>
        <p:spPr>
          <a:xfrm>
            <a:off x="5668711" y="1651599"/>
            <a:ext cx="5721531" cy="4451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1CAFE7C7-0176-4032-BD86-FED603A1E58A}"/>
              </a:ext>
            </a:extLst>
          </p:cNvPr>
          <p:cNvSpPr txBox="1"/>
          <p:nvPr/>
        </p:nvSpPr>
        <p:spPr>
          <a:xfrm>
            <a:off x="251789" y="888549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latin typeface="Century Gothic" panose="020B0502020202020204" pitchFamily="34" charset="0"/>
              </a:rPr>
              <a:t>¿Con qué animal te identificas?</a:t>
            </a:r>
          </a:p>
        </p:txBody>
      </p:sp>
      <p:sp>
        <p:nvSpPr>
          <p:cNvPr id="3" name="Rectángulo 2"/>
          <p:cNvSpPr/>
          <p:nvPr/>
        </p:nvSpPr>
        <p:spPr>
          <a:xfrm>
            <a:off x="6222164" y="3312935"/>
            <a:ext cx="2019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Fernanda Delfín</a:t>
            </a:r>
            <a:endParaRPr lang="es-CO" b="1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943" y="4849798"/>
            <a:ext cx="1676755" cy="1605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088" y="1803898"/>
            <a:ext cx="1524000" cy="1413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4981" y="4498581"/>
            <a:ext cx="1600200" cy="18849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943" y="1785732"/>
            <a:ext cx="1872886" cy="1506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6343" y="4549053"/>
            <a:ext cx="1691745" cy="1834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ángulo 7"/>
          <p:cNvSpPr/>
          <p:nvPr/>
        </p:nvSpPr>
        <p:spPr>
          <a:xfrm>
            <a:off x="7907721" y="4093943"/>
            <a:ext cx="2223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Catalina Hormiga.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370" y="1831169"/>
            <a:ext cx="1547442" cy="14606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ángulo 8"/>
          <p:cNvSpPr/>
          <p:nvPr/>
        </p:nvSpPr>
        <p:spPr>
          <a:xfrm>
            <a:off x="9739588" y="3220088"/>
            <a:ext cx="1701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 err="1">
                <a:latin typeface="Century Gothic" panose="020B0502020202020204" pitchFamily="34" charset="0"/>
              </a:rPr>
              <a:t>Mircaly</a:t>
            </a:r>
            <a:r>
              <a:rPr lang="es-CO" b="1" dirty="0">
                <a:latin typeface="Century Gothic" panose="020B0502020202020204" pitchFamily="34" charset="0"/>
              </a:rPr>
              <a:t> Delfín</a:t>
            </a:r>
            <a:endParaRPr lang="es-CO" dirty="0"/>
          </a:p>
        </p:txBody>
      </p:sp>
      <p:sp>
        <p:nvSpPr>
          <p:cNvPr id="10" name="Rectángulo 9"/>
          <p:cNvSpPr/>
          <p:nvPr/>
        </p:nvSpPr>
        <p:spPr>
          <a:xfrm>
            <a:off x="1937386" y="3333511"/>
            <a:ext cx="1693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Maribel </a:t>
            </a:r>
            <a:r>
              <a:rPr lang="es-CO" b="1" dirty="0" smtClean="0">
                <a:latin typeface="Century Gothic" panose="020B0502020202020204" pitchFamily="34" charset="0"/>
              </a:rPr>
              <a:t>León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931" y="4761269"/>
            <a:ext cx="1448435" cy="17331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ángulo 18"/>
          <p:cNvSpPr/>
          <p:nvPr/>
        </p:nvSpPr>
        <p:spPr>
          <a:xfrm>
            <a:off x="1726163" y="4290937"/>
            <a:ext cx="2032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Cristian Elefante.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xmlns="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6667" b="9179"/>
          <a:stretch/>
        </p:blipFill>
        <p:spPr>
          <a:xfrm>
            <a:off x="9790042" y="1829863"/>
            <a:ext cx="1430278" cy="1359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98" y="1796673"/>
            <a:ext cx="1536429" cy="146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6798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RECURSOS UTILIZADOS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BD6B48EC-7A70-4C4D-BA8F-680DA7E75F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D5D2D6F-6889-452B-B9C3-23ACE2250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84" y="1224264"/>
            <a:ext cx="4254776" cy="50814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AutoShape 4">
            <a:extLst>
              <a:ext uri="{FF2B5EF4-FFF2-40B4-BE49-F238E27FC236}">
                <a16:creationId xmlns:a16="http://schemas.microsoft.com/office/drawing/2014/main" xmlns="" id="{577FCA35-6BDC-46CD-A8F5-250F14C47D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3D3428B-9F19-4F3B-BD1A-E2F594D08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325" y="1162593"/>
            <a:ext cx="4155177" cy="5081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97455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78E7FD2A-B71B-487D-AF7B-F05C396A5553}"/>
              </a:ext>
            </a:extLst>
          </p:cNvPr>
          <p:cNvSpPr txBox="1"/>
          <p:nvPr/>
        </p:nvSpPr>
        <p:spPr>
          <a:xfrm>
            <a:off x="251789" y="936716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Explicando las Instrucciones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BEEC23BB-C72A-49BF-AC4B-98CF655A9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03" t="15653" r="2173" b="13658"/>
          <a:stretch/>
        </p:blipFill>
        <p:spPr>
          <a:xfrm>
            <a:off x="2060713" y="1663695"/>
            <a:ext cx="8375374" cy="474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A25BB5D-F01E-415D-A3FB-0D25D302EFF7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F1E6ADAF-7D11-4274-8D71-BCD03C8F77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89" t="19116" r="2608" b="8193"/>
          <a:stretch/>
        </p:blipFill>
        <p:spPr>
          <a:xfrm>
            <a:off x="1477616" y="1447105"/>
            <a:ext cx="8931967" cy="498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51065143-373D-44D9-BFD3-7615AE12A0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051"/>
          <a:stretch/>
        </p:blipFill>
        <p:spPr>
          <a:xfrm>
            <a:off x="2213113" y="1449893"/>
            <a:ext cx="7765774" cy="50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80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1DE32DD2-202B-4FCA-B6F4-0CE9C96949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81" t="9556" r="11960" b="46560"/>
          <a:stretch/>
        </p:blipFill>
        <p:spPr>
          <a:xfrm>
            <a:off x="971151" y="1449893"/>
            <a:ext cx="10249692" cy="501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88C99DD-87E8-4917-AEFE-0BE269A25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39" t="6077" r="7803" b="39903"/>
          <a:stretch/>
        </p:blipFill>
        <p:spPr>
          <a:xfrm>
            <a:off x="915046" y="1377052"/>
            <a:ext cx="10361901" cy="522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EJECUCIÓN DEL JUEGO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9BFDDBA9-8C63-4F5B-8EE9-CFA6475C78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0" t="12384" r="12320" b="29362"/>
          <a:stretch/>
        </p:blipFill>
        <p:spPr>
          <a:xfrm>
            <a:off x="1656521" y="1449893"/>
            <a:ext cx="8878958" cy="4993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AC5817AB-D1B6-4820-A598-21943C5DBC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80" t="6955" b="14976"/>
          <a:stretch/>
        </p:blipFill>
        <p:spPr>
          <a:xfrm>
            <a:off x="2226364" y="1449893"/>
            <a:ext cx="7739271" cy="5067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EBFF5202-8806-430D-8F20-66DC2F1E0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130" y="1636087"/>
            <a:ext cx="8619739" cy="48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4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219768" y="187569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193980" y="1333030"/>
            <a:ext cx="2428153" cy="1039665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EB00A067-1A3B-4922-AC6C-8BD7FCC3629E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650310" y="975600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1624978" y="1288023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A56130C2-4456-4AF2-B976-582D75AB8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234" y="2644477"/>
            <a:ext cx="9315268" cy="328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099455" y="1495613"/>
            <a:ext cx="99930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los hallazgos que se identifican en el grupo </a:t>
            </a:r>
            <a:r>
              <a:rPr lang="es-CO" dirty="0" smtClean="0">
                <a:latin typeface="Century Gothic" panose="020B0502020202020204" pitchFamily="34" charset="0"/>
              </a:rPr>
              <a:t>están</a:t>
            </a:r>
            <a:r>
              <a:rPr lang="es-CO" dirty="0">
                <a:latin typeface="Century Gothic" panose="020B0502020202020204" pitchFamily="34" charset="0"/>
              </a:rPr>
              <a:t>: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just">
              <a:lnSpc>
                <a:spcPct val="200000"/>
              </a:lnSpc>
            </a:pPr>
            <a:endParaRPr lang="es-CO" dirty="0" smtClean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Concentración y atención para el desarrollo de la actividad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</a:t>
            </a:r>
            <a:r>
              <a:rPr lang="es-CO" dirty="0">
                <a:latin typeface="Century Gothic" panose="020B0502020202020204" pitchFamily="34" charset="0"/>
              </a:rPr>
              <a:t>nivel de </a:t>
            </a:r>
            <a:r>
              <a:rPr lang="es-CO" dirty="0" smtClean="0">
                <a:latin typeface="Century Gothic" panose="020B0502020202020204" pitchFamily="34" charset="0"/>
              </a:rPr>
              <a:t>participación y competitividad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Generar lazos de apoyo y </a:t>
            </a:r>
            <a:r>
              <a:rPr lang="es-CO" dirty="0" err="1" smtClean="0">
                <a:latin typeface="Century Gothic" panose="020B0502020202020204" pitchFamily="34" charset="0"/>
              </a:rPr>
              <a:t>reprocidad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</a:t>
            </a:r>
            <a:r>
              <a:rPr lang="es-CO" dirty="0">
                <a:latin typeface="Century Gothic" panose="020B0502020202020204" pitchFamily="34" charset="0"/>
              </a:rPr>
              <a:t>ventajas de </a:t>
            </a:r>
            <a:r>
              <a:rPr lang="es-CO" dirty="0" smtClean="0">
                <a:latin typeface="Century Gothic" panose="020B0502020202020204" pitchFamily="34" charset="0"/>
              </a:rPr>
              <a:t>trabajar en equipo </a:t>
            </a:r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6682406" y="1129053"/>
            <a:ext cx="432020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Asertividad.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Comunicación.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Versatilidad.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Amor.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Carisma.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Actitud positiva.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Coherencia.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Compromiso.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Confianza.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Visión.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Empatía.</a:t>
            </a:r>
          </a:p>
          <a:p>
            <a:pPr marL="457200" indent="-457200">
              <a:buAutoNum type="arabicPeriod"/>
            </a:pPr>
            <a:r>
              <a:rPr lang="es-CO" sz="2400" dirty="0">
                <a:latin typeface="Century Gothic" panose="020B0502020202020204" pitchFamily="34" charset="0"/>
              </a:rPr>
              <a:t>Generosidad</a:t>
            </a:r>
            <a:r>
              <a:rPr lang="es-CO" sz="2800" dirty="0" smtClean="0">
                <a:latin typeface="Century Gothic" panose="020B050202020202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s-CO" sz="2800" dirty="0" smtClean="0">
                <a:latin typeface="Century Gothic" panose="020B0502020202020204" pitchFamily="34" charset="0"/>
              </a:rPr>
              <a:t> </a:t>
            </a:r>
            <a:r>
              <a:rPr lang="es-CO" sz="2400" dirty="0" smtClean="0">
                <a:latin typeface="Century Gothic" panose="020B0502020202020204" pitchFamily="34" charset="0"/>
              </a:rPr>
              <a:t>Humildad.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Participantes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8F188DD-99D5-490A-9214-9EF531F32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859" y="1140999"/>
            <a:ext cx="3860738" cy="514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Oportunidades Establecidas por los Participantes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186E6914-FE6C-47CC-A09B-14EE51A3893F}"/>
              </a:ext>
            </a:extLst>
          </p:cNvPr>
          <p:cNvSpPr txBox="1"/>
          <p:nvPr/>
        </p:nvSpPr>
        <p:spPr>
          <a:xfrm>
            <a:off x="8477860" y="2876049"/>
            <a:ext cx="30912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Desaprender.</a:t>
            </a:r>
          </a:p>
          <a:p>
            <a:pPr marL="457200" indent="-457200">
              <a:buAutoNum type="arabicPeriod"/>
            </a:pPr>
            <a:r>
              <a:rPr lang="es-CO" sz="2800" dirty="0">
                <a:latin typeface="Century Gothic" panose="020B0502020202020204" pitchFamily="34" charset="0"/>
              </a:rPr>
              <a:t>Escucha.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0A48039E-E10D-4ECE-8E0E-E069F3C7A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1277052"/>
            <a:ext cx="3595287" cy="495022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3229A4F-890F-4C8D-A58B-E762034CF0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721" y="1402173"/>
            <a:ext cx="3467250" cy="491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Compromisos - Acciones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97374" y="1474380"/>
            <a:ext cx="6644355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/>
              <a:t>C</a:t>
            </a:r>
            <a:r>
              <a:rPr lang="es-ES" sz="2400" dirty="0" smtClean="0"/>
              <a:t>omo próximos Facilitadores Coaching Play debemos siempre guiarnos por los principios establecidos: Conectar, Explorar, Apreciar, Reconocer y Merecer; indistintamente del proceso de intervención que lideremos.</a:t>
            </a:r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Mantener el compromiso de Servir y acompañar a nuestros clientes en sus procesos.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4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2400" dirty="0" smtClean="0"/>
              <a:t>Lograr humanizar a través de experiencias nuevas y positivas.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000" dirty="0"/>
          </a:p>
          <a:p>
            <a:endParaRPr lang="es-ES" sz="2000" dirty="0" smtClean="0"/>
          </a:p>
          <a:p>
            <a:endParaRPr lang="es-ES" sz="2400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6091" y="1698171"/>
            <a:ext cx="3474151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0" y="308693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¿Cómo Saber que Avanzará en sus Compromisos o Acciones?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201782" y="1121527"/>
            <a:ext cx="94313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200000"/>
              </a:lnSpc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Como </a:t>
            </a:r>
            <a:r>
              <a:rPr lang="es-CO" sz="2000" b="1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FACILITADORES COACHING PLAY </a:t>
            </a: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avanzaremos: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CO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Preparando y desarrollando sesiones que nos permitan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conectar 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mas a las personas con su </a:t>
            </a:r>
            <a:r>
              <a:rPr lang="es-ES" sz="2000" b="1" dirty="0">
                <a:solidFill>
                  <a:prstClr val="black"/>
                </a:solidFill>
                <a:latin typeface="Century Gothic" panose="020B0502020202020204" pitchFamily="34" charset="0"/>
              </a:rPr>
              <a:t>Ser</a:t>
            </a:r>
            <a:r>
              <a:rPr lang="es-ES" sz="2000" dirty="0">
                <a:solidFill>
                  <a:prstClr val="black"/>
                </a:solidFill>
                <a:latin typeface="Century Gothic" panose="020B0502020202020204" pitchFamily="34" charset="0"/>
              </a:rPr>
              <a:t>, generar cambios, agregar valor en la vida de las personas, optimizar procesos y fortalecer </a:t>
            </a: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equipos.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ES" sz="20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800100" lvl="1" indent="-34290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sz="2000" dirty="0" smtClean="0">
                <a:solidFill>
                  <a:prstClr val="black"/>
                </a:solidFill>
                <a:latin typeface="Century Gothic" panose="020B0502020202020204" pitchFamily="34" charset="0"/>
              </a:rPr>
              <a:t>Utilizar los principios y herramientas para transformar e innovar en nuestros procesos de intervención.</a:t>
            </a:r>
            <a:endParaRPr lang="es-CO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Fortalezas Identificadas por los </a:t>
            </a:r>
            <a:r>
              <a:rPr lang="es-CO" sz="3600" b="1" dirty="0" err="1">
                <a:latin typeface="Century Gothic" panose="020B0502020202020204" pitchFamily="34" charset="0"/>
              </a:rPr>
              <a:t>Coachs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881051" y="1672046"/>
            <a:ext cx="811203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  <a:p>
            <a:r>
              <a:rPr lang="es-ES" sz="2400" dirty="0" smtClean="0"/>
              <a:t>TRABAJO EN EQUIPO</a:t>
            </a:r>
          </a:p>
          <a:p>
            <a:endParaRPr lang="es-ES" sz="2400" dirty="0" smtClean="0"/>
          </a:p>
          <a:p>
            <a:r>
              <a:rPr lang="es-ES" sz="2400" dirty="0" smtClean="0"/>
              <a:t>  MOTIVACION</a:t>
            </a:r>
          </a:p>
          <a:p>
            <a:endParaRPr lang="es-ES" sz="2400" dirty="0" smtClean="0"/>
          </a:p>
          <a:p>
            <a:r>
              <a:rPr lang="es-ES" sz="2400" dirty="0"/>
              <a:t> </a:t>
            </a:r>
            <a:r>
              <a:rPr lang="es-ES" sz="2400" dirty="0" smtClean="0"/>
              <a:t> CARISMA</a:t>
            </a:r>
          </a:p>
          <a:p>
            <a:endParaRPr lang="es-ES" sz="2400" dirty="0" smtClean="0"/>
          </a:p>
          <a:p>
            <a:r>
              <a:rPr lang="es-ES" sz="2400" dirty="0" smtClean="0"/>
              <a:t>  COMPROMISO</a:t>
            </a:r>
            <a:endParaRPr lang="en-US" sz="2400" dirty="0"/>
          </a:p>
        </p:txBody>
      </p:sp>
      <p:sp>
        <p:nvSpPr>
          <p:cNvPr id="4" name="Estrella de 5 puntas 3"/>
          <p:cNvSpPr/>
          <p:nvPr/>
        </p:nvSpPr>
        <p:spPr>
          <a:xfrm>
            <a:off x="1495697" y="2330005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trella de 5 puntas 7"/>
          <p:cNvSpPr/>
          <p:nvPr/>
        </p:nvSpPr>
        <p:spPr>
          <a:xfrm>
            <a:off x="1567542" y="3011913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strella de 5 puntas 8"/>
          <p:cNvSpPr/>
          <p:nvPr/>
        </p:nvSpPr>
        <p:spPr>
          <a:xfrm>
            <a:off x="1541417" y="3772971"/>
            <a:ext cx="431074" cy="28738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strella de 5 puntas 9"/>
          <p:cNvSpPr/>
          <p:nvPr/>
        </p:nvSpPr>
        <p:spPr>
          <a:xfrm>
            <a:off x="1541417" y="4531977"/>
            <a:ext cx="431074" cy="3184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2680" y="1994290"/>
            <a:ext cx="3775166" cy="317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Rectángulo 3"/>
          <p:cNvSpPr/>
          <p:nvPr/>
        </p:nvSpPr>
        <p:spPr>
          <a:xfrm>
            <a:off x="1332411" y="1175015"/>
            <a:ext cx="871292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/>
              <a:t>Como FACILITADORES COACHING PLAY </a:t>
            </a:r>
            <a:r>
              <a:rPr lang="es-ES" sz="2400" dirty="0" smtClean="0"/>
              <a:t>reconocemos la importancia de Fortalezas que No pueden faltar: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AMOR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PASION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ASERTIVIDAD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HUMILDAD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SERVICIO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000" dirty="0" smtClean="0"/>
              <a:t>EMPATIA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6584" y="2202247"/>
            <a:ext cx="4728754" cy="327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Aprendizajes de los Participantes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1254034" y="1554480"/>
            <a:ext cx="926156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Al reflexionar sobre </a:t>
            </a:r>
            <a:r>
              <a:rPr lang="es-ES" dirty="0"/>
              <a:t>N</a:t>
            </a:r>
            <a:r>
              <a:rPr lang="es-ES" dirty="0" smtClean="0"/>
              <a:t>uestro Proceso y Caminar durante la Certificación Coaching Play podemos resaltar:</a:t>
            </a:r>
          </a:p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 Esta certificación nos ha regalado un espacio maravilloso para conocer seres especiales, que nos llenan de valiosos aprendizajes y conocimientos.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Nos mueve la Pasión por hacer las cosas que nos generan felicidad: “Servir a otros”.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Cuando se trabaja en Equipo y en Colaboración se reflejan resultados que nos llenan de orgullo y satisfacción al conseguir una meta en común.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El disfrutar cada instante de este proceso, nos permitió vivir experiencias gratificantes, especiales e interesantes. 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</a:pPr>
            <a:r>
              <a:rPr lang="es-ES" dirty="0" smtClean="0"/>
              <a:t>De las crisis podemos resaltar que siempre generaran grandes aprendizajes.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latin typeface="Century Gothic" panose="020B0502020202020204" pitchFamily="34" charset="0"/>
              </a:rPr>
              <a:t>Aprendizajes o Retroalimentación de </a:t>
            </a:r>
            <a:r>
              <a:rPr lang="es-CO" sz="3200" b="1" dirty="0" smtClean="0">
                <a:latin typeface="Century Gothic" panose="020B0502020202020204" pitchFamily="34" charset="0"/>
              </a:rPr>
              <a:t>Masters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32411" y="1175015"/>
            <a:ext cx="8712926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Se reconoce el Trabajo en Equipo para sacar la sesión de manera positiva.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Diversión, disposición, compromiso y unión en el desarrollo de la actividad.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Participación y motivación por parte del Equipo durante la Sesión de Bingo.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4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ES" sz="2400" dirty="0" smtClean="0"/>
              <a:t>Preparación de la actividad con antelación para presentar al Equipo.</a:t>
            </a:r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sz="2000" dirty="0" smtClean="0"/>
          </a:p>
          <a:p>
            <a:pPr>
              <a:buClr>
                <a:srgbClr val="0070C0"/>
              </a:buClr>
            </a:pPr>
            <a:endParaRPr lang="es-ES" sz="2000" dirty="0" smtClean="0"/>
          </a:p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Ø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712302" y="1775384"/>
            <a:ext cx="107673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  <a:p>
            <a:pPr algn="just"/>
            <a:endParaRPr lang="es-CO" sz="2800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Sugerencias para el Ejercicio</a:t>
            </a: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BINGO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D592951-F281-4C3A-A407-8E234BEB80A0}"/>
              </a:ext>
            </a:extLst>
          </p:cNvPr>
          <p:cNvSpPr txBox="1"/>
          <p:nvPr/>
        </p:nvSpPr>
        <p:spPr>
          <a:xfrm>
            <a:off x="251789" y="95944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Juego Conversacional para Equipos.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639F2FE-D6DF-45FD-99C4-787C0E8CF628}"/>
              </a:ext>
            </a:extLst>
          </p:cNvPr>
          <p:cNvSpPr txBox="1"/>
          <p:nvPr/>
        </p:nvSpPr>
        <p:spPr>
          <a:xfrm>
            <a:off x="1073423" y="3498431"/>
            <a:ext cx="100451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latin typeface="Century Gothic" panose="020B0502020202020204" pitchFamily="34" charset="0"/>
              </a:rPr>
              <a:t>Link 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https://us02web.zoom.us/rec/share/-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892LIio6DtJfq_T0V3YArcLF9X4T6a82ikaqfQPxEg1SNNpBtMzRimL13zxm-FB</a:t>
            </a:r>
            <a:endParaRPr lang="es-CO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Contraseña</a:t>
            </a:r>
            <a:r>
              <a:rPr lang="es-CO" b="1" dirty="0">
                <a:latin typeface="Century Gothic" panose="020B0502020202020204" pitchFamily="34" charset="0"/>
              </a:rPr>
              <a:t>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bingo +=</a:t>
            </a:r>
            <a:r>
              <a:rPr lang="es-CO" dirty="0" smtClean="0">
                <a:latin typeface="Century Gothic" panose="020B0502020202020204" pitchFamily="34" charset="0"/>
              </a:rPr>
              <a:t>90I1gX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4148449" y="2411340"/>
            <a:ext cx="35637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b="1" dirty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</p:txBody>
      </p:sp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998</Words>
  <Application>Microsoft Office PowerPoint</Application>
  <PresentationFormat>Panorámica</PresentationFormat>
  <Paragraphs>181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Mircaly</dc:creator>
  <cp:lastModifiedBy>Mircaly Guevara</cp:lastModifiedBy>
  <cp:revision>1</cp:revision>
  <dcterms:modified xsi:type="dcterms:W3CDTF">2020-07-25T21:38:54Z</dcterms:modified>
</cp:coreProperties>
</file>