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63" r:id="rId2"/>
    <p:sldId id="264" r:id="rId3"/>
    <p:sldId id="262" r:id="rId4"/>
    <p:sldId id="265" r:id="rId5"/>
    <p:sldId id="267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9419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1201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4372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9890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168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7681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4679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5301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2743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0973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9656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12430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905777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74400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0508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00329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09223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s-MX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1660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959C83-79E1-4DE9-B768-DF5FE67572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es-MX" dirty="0"/>
              <a:t>Certificación </a:t>
            </a:r>
            <a:br>
              <a:rPr lang="es-MX" dirty="0"/>
            </a:br>
            <a:r>
              <a:rPr lang="es-MX" dirty="0"/>
              <a:t>Coaching Play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33A7FC5-BA92-49C2-9727-6539A80141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445760"/>
            <a:ext cx="8825658" cy="1248457"/>
          </a:xfrm>
        </p:spPr>
        <p:txBody>
          <a:bodyPr>
            <a:noAutofit/>
          </a:bodyPr>
          <a:lstStyle/>
          <a:p>
            <a:r>
              <a:rPr lang="es-MX" sz="1600" dirty="0"/>
              <a:t>Práctica semáforo de inteligencia emocional</a:t>
            </a:r>
          </a:p>
          <a:p>
            <a:r>
              <a:rPr lang="es-MX" sz="1600" dirty="0"/>
              <a:t>Lilian Díaz Gómez</a:t>
            </a:r>
          </a:p>
          <a:p>
            <a:r>
              <a:rPr lang="es-MX" sz="1600" dirty="0"/>
              <a:t>22 de julio 2020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29FEA70-D7E6-487D-9B6E-F18E6C36C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982" y="1772836"/>
            <a:ext cx="4064145" cy="406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94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74C707-2117-475A-A6C4-A09334AB9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Semáforo de Inteligencia Emocional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3C9D59F-6C27-409B-A58E-9388FB78BE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38"/>
          <a:stretch/>
        </p:blipFill>
        <p:spPr>
          <a:xfrm>
            <a:off x="6096000" y="2272144"/>
            <a:ext cx="4517384" cy="43524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B43D0B-940E-4153-8A68-94A1C80038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39" b="-1"/>
          <a:stretch/>
        </p:blipFill>
        <p:spPr>
          <a:xfrm>
            <a:off x="1154954" y="2272145"/>
            <a:ext cx="4517384" cy="4352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C7647630-6FF1-435D-A05E-C1AC3AD8A5E0}"/>
              </a:ext>
            </a:extLst>
          </p:cNvPr>
          <p:cNvSpPr txBox="1"/>
          <p:nvPr/>
        </p:nvSpPr>
        <p:spPr>
          <a:xfrm>
            <a:off x="2059749" y="5126181"/>
            <a:ext cx="270779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Cliente: Mari Palomino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CE969F8-8E7A-4B7A-A6DA-F8CB18322226}"/>
              </a:ext>
            </a:extLst>
          </p:cNvPr>
          <p:cNvSpPr txBox="1"/>
          <p:nvPr/>
        </p:nvSpPr>
        <p:spPr>
          <a:xfrm>
            <a:off x="7000795" y="5126181"/>
            <a:ext cx="2177199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Coach: Lilian Díaz</a:t>
            </a:r>
          </a:p>
        </p:txBody>
      </p:sp>
    </p:spTree>
    <p:extLst>
      <p:ext uri="{BB962C8B-B14F-4D97-AF65-F5344CB8AC3E}">
        <p14:creationId xmlns:p14="http://schemas.microsoft.com/office/powerpoint/2010/main" val="392134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8D66E78-35D8-4681-B3EC-34BFAFFCFE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73658" y="-781700"/>
            <a:ext cx="6316049" cy="84213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CE009E1-AA51-4BE0-AE70-86C162BA7242}"/>
              </a:ext>
            </a:extLst>
          </p:cNvPr>
          <p:cNvSpPr txBox="1"/>
          <p:nvPr/>
        </p:nvSpPr>
        <p:spPr>
          <a:xfrm>
            <a:off x="1741094" y="1011382"/>
            <a:ext cx="2494594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Estímulo de Apertura</a:t>
            </a:r>
          </a:p>
        </p:txBody>
      </p:sp>
    </p:spTree>
    <p:extLst>
      <p:ext uri="{BB962C8B-B14F-4D97-AF65-F5344CB8AC3E}">
        <p14:creationId xmlns:p14="http://schemas.microsoft.com/office/powerpoint/2010/main" val="2318214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ADFF1E2-D689-4801-BD5D-9846A9423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55322" y="-330779"/>
            <a:ext cx="5891645" cy="785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677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93B59CC-68A6-4D3F-8D34-EF16EEBE76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355273" y="-893619"/>
            <a:ext cx="6483928" cy="864523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3B6EE79-231B-4E08-B2C7-F191C31F5175}"/>
              </a:ext>
            </a:extLst>
          </p:cNvPr>
          <p:cNvSpPr txBox="1"/>
          <p:nvPr/>
        </p:nvSpPr>
        <p:spPr>
          <a:xfrm>
            <a:off x="4349940" y="4087092"/>
            <a:ext cx="2779928" cy="40011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MX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Regalo de Fortalezas</a:t>
            </a:r>
          </a:p>
        </p:txBody>
      </p:sp>
    </p:spTree>
    <p:extLst>
      <p:ext uri="{BB962C8B-B14F-4D97-AF65-F5344CB8AC3E}">
        <p14:creationId xmlns:p14="http://schemas.microsoft.com/office/powerpoint/2010/main" val="13073831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Sala de reuniones 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Sala de reuniones 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la de reuniones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TM02900722[[fn=Sala de reuniones Ion]]</Template>
  <TotalTime>640</TotalTime>
  <Words>34</Words>
  <Application>Microsoft Office PowerPoint</Application>
  <PresentationFormat>Panorámica</PresentationFormat>
  <Paragraphs>9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Sala de reuniones Ion</vt:lpstr>
      <vt:lpstr>Certificación  Coaching Play</vt:lpstr>
      <vt:lpstr>Semáforo de Inteligencia Emocional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15</cp:revision>
  <dcterms:created xsi:type="dcterms:W3CDTF">2020-07-22T18:49:44Z</dcterms:created>
  <dcterms:modified xsi:type="dcterms:W3CDTF">2020-07-25T05:05:54Z</dcterms:modified>
</cp:coreProperties>
</file>