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1" r:id="rId2"/>
    <p:sldId id="260" r:id="rId3"/>
    <p:sldId id="256" r:id="rId4"/>
    <p:sldId id="266" r:id="rId5"/>
    <p:sldId id="262" r:id="rId6"/>
    <p:sldId id="264" r:id="rId7"/>
    <p:sldId id="267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998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971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0949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1482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536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711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671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767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661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1625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589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9054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4356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4514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4339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297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902F2-626A-46CD-9197-BD04BB0D3FC6}" type="datetimeFigureOut">
              <a:rPr lang="es-MX" smtClean="0"/>
              <a:t>25/07/2020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EDCE6F-229B-446D-8F85-B96B251B0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412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BD2422C-B958-43D4-9203-1B6CB3254153}"/>
              </a:ext>
            </a:extLst>
          </p:cNvPr>
          <p:cNvSpPr txBox="1">
            <a:spLocks/>
          </p:cNvSpPr>
          <p:nvPr/>
        </p:nvSpPr>
        <p:spPr>
          <a:xfrm>
            <a:off x="1154955" y="1919624"/>
            <a:ext cx="8825658" cy="2677648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Certificación </a:t>
            </a:r>
            <a:b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Coaching Play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B3ED02FD-7C98-4355-8C45-74A4C39DC782}"/>
              </a:ext>
            </a:extLst>
          </p:cNvPr>
          <p:cNvSpPr txBox="1">
            <a:spLocks/>
          </p:cNvSpPr>
          <p:nvPr/>
        </p:nvSpPr>
        <p:spPr>
          <a:xfrm>
            <a:off x="1154955" y="3854779"/>
            <a:ext cx="3969483" cy="171474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dirty="0"/>
              <a:t>Práctica </a:t>
            </a:r>
          </a:p>
          <a:p>
            <a:pPr marL="0" indent="0">
              <a:buNone/>
            </a:pPr>
            <a:r>
              <a:rPr lang="es-MX" dirty="0"/>
              <a:t>Semáforo del Proyecto de Vida </a:t>
            </a:r>
          </a:p>
          <a:p>
            <a:pPr marL="0" indent="0">
              <a:buNone/>
            </a:pPr>
            <a:r>
              <a:rPr lang="es-MX" dirty="0"/>
              <a:t>Lilian Díaz Gómez</a:t>
            </a:r>
          </a:p>
          <a:p>
            <a:pPr marL="0" indent="0">
              <a:buNone/>
            </a:pPr>
            <a:r>
              <a:rPr lang="es-MX" dirty="0"/>
              <a:t>24 de julio 2020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FAE5599-A981-4AF2-B451-B69D69EA7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38" y="1505381"/>
            <a:ext cx="4064145" cy="40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565E32D-A853-4BD7-9FE3-740252E7E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772394"/>
            <a:ext cx="9268692" cy="521109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B005FB9-07A6-4308-9671-AD57BCF0B614}"/>
              </a:ext>
            </a:extLst>
          </p:cNvPr>
          <p:cNvSpPr txBox="1"/>
          <p:nvPr/>
        </p:nvSpPr>
        <p:spPr>
          <a:xfrm>
            <a:off x="1110275" y="4807527"/>
            <a:ext cx="301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00B0F0"/>
                </a:solidFill>
              </a:rPr>
              <a:t>Cliente: Mercedes Troncoso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EE7456-8C55-4A56-964D-1773DB851EF1}"/>
              </a:ext>
            </a:extLst>
          </p:cNvPr>
          <p:cNvSpPr txBox="1"/>
          <p:nvPr/>
        </p:nvSpPr>
        <p:spPr>
          <a:xfrm>
            <a:off x="5585293" y="4807527"/>
            <a:ext cx="280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rgbClr val="00B0F0"/>
                </a:solidFill>
              </a:rPr>
              <a:t>Coach: Lilian Díaz Gómez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3B72EEB-7D5B-453F-ACAB-293831BDF651}"/>
              </a:ext>
            </a:extLst>
          </p:cNvPr>
          <p:cNvSpPr txBox="1"/>
          <p:nvPr/>
        </p:nvSpPr>
        <p:spPr>
          <a:xfrm>
            <a:off x="1110274" y="1413164"/>
            <a:ext cx="828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00B0F0"/>
                </a:solidFill>
              </a:rPr>
              <a:t>SEMÁFORO DEL PROYECTO DE VIDA</a:t>
            </a:r>
          </a:p>
        </p:txBody>
      </p:sp>
    </p:spTree>
    <p:extLst>
      <p:ext uri="{BB962C8B-B14F-4D97-AF65-F5344CB8AC3E}">
        <p14:creationId xmlns:p14="http://schemas.microsoft.com/office/powerpoint/2010/main" val="22945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869617B-5CE3-4C07-9CA0-416826336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77" y="997527"/>
            <a:ext cx="8649456" cy="486294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1FFF000-53EA-4E77-B151-E735EFCD169D}"/>
              </a:ext>
            </a:extLst>
          </p:cNvPr>
          <p:cNvSpPr txBox="1"/>
          <p:nvPr/>
        </p:nvSpPr>
        <p:spPr>
          <a:xfrm>
            <a:off x="6880627" y="1768916"/>
            <a:ext cx="1452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>
                <a:solidFill>
                  <a:srgbClr val="00B0F0"/>
                </a:solidFill>
              </a:rPr>
              <a:t>Cliente</a:t>
            </a:r>
          </a:p>
          <a:p>
            <a:pPr algn="ctr"/>
            <a:r>
              <a:rPr lang="es-MX" sz="1400" dirty="0">
                <a:solidFill>
                  <a:srgbClr val="00B0F0"/>
                </a:solidFill>
              </a:rPr>
              <a:t>Mercedes</a:t>
            </a:r>
            <a:r>
              <a:rPr lang="es-MX" sz="1600" dirty="0">
                <a:solidFill>
                  <a:srgbClr val="00B0F0"/>
                </a:solidFill>
              </a:rPr>
              <a:t> Troncoso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93A2D6C-4ABE-4901-B93C-DFC088CDDBD4}"/>
              </a:ext>
            </a:extLst>
          </p:cNvPr>
          <p:cNvSpPr txBox="1"/>
          <p:nvPr/>
        </p:nvSpPr>
        <p:spPr>
          <a:xfrm>
            <a:off x="7053742" y="4627419"/>
            <a:ext cx="11065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>
                <a:solidFill>
                  <a:srgbClr val="00B0F0"/>
                </a:solidFill>
              </a:rPr>
              <a:t>Coach</a:t>
            </a:r>
          </a:p>
          <a:p>
            <a:pPr algn="ctr"/>
            <a:r>
              <a:rPr lang="es-MX" sz="1400" dirty="0">
                <a:solidFill>
                  <a:srgbClr val="00B0F0"/>
                </a:solidFill>
              </a:rPr>
              <a:t> Lilian Díaz Gómez</a:t>
            </a:r>
          </a:p>
        </p:txBody>
      </p:sp>
    </p:spTree>
    <p:extLst>
      <p:ext uri="{BB962C8B-B14F-4D97-AF65-F5344CB8AC3E}">
        <p14:creationId xmlns:p14="http://schemas.microsoft.com/office/powerpoint/2010/main" val="3366464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533F1F1A-CA77-4F13-8D83-955A99C2F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485756"/>
            <a:ext cx="7534275" cy="565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68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4F5F7C7-1B32-462C-865E-2451EA613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29" y="771525"/>
            <a:ext cx="7523884" cy="564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7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8711379-F627-48C6-BD29-FCC8B4B82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2023" y="-573286"/>
            <a:ext cx="5668566" cy="755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51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78FA338-1FDA-4CC6-ACF0-3B5D86A1E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84302" y="-771487"/>
            <a:ext cx="5904159" cy="787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9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F88863A-0D81-44D3-A04C-C8F3339196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7"/>
          <a:stretch/>
        </p:blipFill>
        <p:spPr>
          <a:xfrm rot="16200000">
            <a:off x="1462683" y="-314325"/>
            <a:ext cx="6104334" cy="748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0381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</TotalTime>
  <Words>39</Words>
  <Application>Microsoft Office PowerPoint</Application>
  <PresentationFormat>Panorámica</PresentationFormat>
  <Paragraphs>12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23</cp:revision>
  <dcterms:created xsi:type="dcterms:W3CDTF">2020-07-24T15:01:06Z</dcterms:created>
  <dcterms:modified xsi:type="dcterms:W3CDTF">2020-07-25T05:33:38Z</dcterms:modified>
</cp:coreProperties>
</file>