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s-D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81"/>
  </p:normalViewPr>
  <p:slideViewPr>
    <p:cSldViewPr snapToGrid="0" snapToObjects="1">
      <p:cViewPr varScale="1">
        <p:scale>
          <a:sx n="74" d="100"/>
          <a:sy n="74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EE24BB6-D9DE-4749-8F05-CA3F03AB84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201E7AC7-C689-0846-9CC7-24974C5E1B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A7051B7-FAF1-DE49-8977-8A9A0031A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FA877-1EA2-9148-BD89-9207FBF3F95C}" type="datetimeFigureOut">
              <a:rPr lang="es-DO" smtClean="0"/>
              <a:t>26/7/2020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D9C319C-3059-DF41-AA8F-458D025B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4F4491F-7B5C-CE4F-B254-55E6598BF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3610D-927A-DD4C-A6E2-D0BABBB78757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657769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1621F1A-626D-BE41-82BE-D43201B0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BA415E4-2DC1-144A-88ED-11900E5F0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B6EDD21-08C2-9447-BCB4-258A27AD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FA877-1EA2-9148-BD89-9207FBF3F95C}" type="datetimeFigureOut">
              <a:rPr lang="es-DO" smtClean="0"/>
              <a:t>26/7/2020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A121EE7-E86D-3949-B69C-9421D8D25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567EFF9-B6CA-2743-8635-A55F2DCE7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3610D-927A-DD4C-A6E2-D0BABBB78757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044481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8460213-D015-1949-9BFC-76E8701B0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C835103-C5C2-9F44-818F-78F1C02EE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AE28948-6510-934B-B14C-5102D712C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FA877-1EA2-9148-BD89-9207FBF3F95C}" type="datetimeFigureOut">
              <a:rPr lang="es-DO" smtClean="0"/>
              <a:t>26/7/2020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EF52A8B-81A4-3A43-B132-855515C24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B2263D3-F773-6D42-B780-90AF3A7C5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3610D-927A-DD4C-A6E2-D0BABBB78757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647736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39420B7-8214-0842-9B24-449806704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22CFFDA-156F-AD48-A65E-6910E5A09C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E4F6863A-C88E-AE4B-AFEC-60A700919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EF7A4D8-EAFF-CB42-89E5-81EE140B3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FA877-1EA2-9148-BD89-9207FBF3F95C}" type="datetimeFigureOut">
              <a:rPr lang="es-DO" smtClean="0"/>
              <a:t>26/7/2020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E0944A0B-CF3B-4F4D-8913-8C8B2E473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C2CF3C8B-781F-AC41-ADF5-3208B76E5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3610D-927A-DD4C-A6E2-D0BABBB78757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80058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EBB3E1F-98CD-CF43-B4B3-6E3627179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8F0C3A2A-A55A-1744-94C1-7EE32EC0D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3605EBAE-C25F-6544-BE33-799ABACDD7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68C368DA-DA0A-924D-A4CB-365B8AA34F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2C2BD614-9089-794B-AF3C-E8B230D8B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414952F5-BFE3-F74E-871C-A2F1A6947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FA877-1EA2-9148-BD89-9207FBF3F95C}" type="datetimeFigureOut">
              <a:rPr lang="es-DO" smtClean="0"/>
              <a:t>26/7/2020</a:t>
            </a:fld>
            <a:endParaRPr lang="es-D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D3AB4775-999C-8147-A176-65C5FA1B8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8D673DF2-3F83-2C4D-865B-B27EF0B54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3610D-927A-DD4C-A6E2-D0BABBB78757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942635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3CBCF4E-C0D7-F344-A2C0-769E6023F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7249A783-5FA1-E540-986C-EB4703ED2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FA877-1EA2-9148-BD89-9207FBF3F95C}" type="datetimeFigureOut">
              <a:rPr lang="es-DO" smtClean="0"/>
              <a:t>26/7/2020</a:t>
            </a:fld>
            <a:endParaRPr lang="es-D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5EA5D026-50C2-D34B-B913-54C929C22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C85FD677-99C7-E04A-BAC0-7D7B32A5E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3610D-927A-DD4C-A6E2-D0BABBB78757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013848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F922B53C-B92E-654B-8F8B-5B0382E95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FA877-1EA2-9148-BD89-9207FBF3F95C}" type="datetimeFigureOut">
              <a:rPr lang="es-DO" smtClean="0"/>
              <a:t>26/7/2020</a:t>
            </a:fld>
            <a:endParaRPr lang="es-D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D47341F2-278E-4D42-9348-E62F631AD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947ED42D-ED17-534B-A90B-258B3E45F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3610D-927A-DD4C-A6E2-D0BABBB78757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390243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3E4A632-BAA2-1D4B-A689-ED39033B0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128E4F9-307B-E149-882A-3F92AE6E8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5ED882AB-014F-2448-B833-F0B6A59BD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F518CA3E-6A28-F141-80F0-6554CD52C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FA877-1EA2-9148-BD89-9207FBF3F95C}" type="datetimeFigureOut">
              <a:rPr lang="es-DO" smtClean="0"/>
              <a:t>26/7/2020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9F50C0D-1ECE-CF48-9FDB-1AE2C2B7E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38705A1-5123-394F-A05F-1B7815ADD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3610D-927A-DD4C-A6E2-D0BABBB78757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3522205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8413032-79D9-C341-9783-12B4F3283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E0BD7633-D710-B645-A1D1-E5BCCD3F49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D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D372558-75D5-F747-B8D8-8B359A840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D4FC4188-B2A8-5744-A648-BBB1DBE22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FA877-1EA2-9148-BD89-9207FBF3F95C}" type="datetimeFigureOut">
              <a:rPr lang="es-DO" smtClean="0"/>
              <a:t>26/7/2020</a:t>
            </a:fld>
            <a:endParaRPr lang="es-D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DFEFAD46-7CBC-A94E-9DCF-359EA33C1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203F3DB-46E7-9941-A31B-A4543968A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3610D-927A-DD4C-A6E2-D0BABBB78757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2000442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2A084B3-A7D3-7849-8E32-97694242F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6858B9E4-F111-2847-B415-63CF07880D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45E9D007-0093-B048-9E8A-1A4C9C89E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FA877-1EA2-9148-BD89-9207FBF3F95C}" type="datetimeFigureOut">
              <a:rPr lang="es-DO" smtClean="0"/>
              <a:t>26/7/2020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80DB3D5-678E-8C4B-8AE1-3A95A0EED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14BB749-D797-6C49-916C-0EE110EA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3610D-927A-DD4C-A6E2-D0BABBB78757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65566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AF6D41C-20C4-4949-A42C-E11EE45514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ABF5696-4DC5-0248-929F-71F2FA6525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7ADB27D-F38B-9B4C-AC2F-0A11A036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FA877-1EA2-9148-BD89-9207FBF3F95C}" type="datetimeFigureOut">
              <a:rPr lang="es-DO" smtClean="0"/>
              <a:t>26/7/2020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636DCA8-1901-4640-A145-26C7DA3DC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062ABD79-DDE5-CB43-BAF3-A1699EE0A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3610D-927A-DD4C-A6E2-D0BABBB78757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127335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DD02C51C-21B5-884B-BFF9-0C88746DF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D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73193C5-48D2-0546-94AD-48166F9AC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D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F2F84D2-1EA2-0843-8C2D-E1E1B4151F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FA877-1EA2-9148-BD89-9207FBF3F95C}" type="datetimeFigureOut">
              <a:rPr lang="es-DO" smtClean="0"/>
              <a:t>26/7/2020</a:t>
            </a:fld>
            <a:endParaRPr lang="es-D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B400B44-FAC1-544B-A741-0BBFC70183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D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924F3F2-DC84-C141-AEDC-43C59880FA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3610D-927A-DD4C-A6E2-D0BABBB78757}" type="slidenum">
              <a:rPr lang="es-DO" smtClean="0"/>
              <a:t>‹Nº›</a:t>
            </a:fld>
            <a:endParaRPr lang="es-DO"/>
          </a:p>
        </p:txBody>
      </p:sp>
    </p:spTree>
    <p:extLst>
      <p:ext uri="{BB962C8B-B14F-4D97-AF65-F5344CB8AC3E}">
        <p14:creationId xmlns:p14="http://schemas.microsoft.com/office/powerpoint/2010/main" val="48016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533" y="102790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CO" sz="4800" b="1" dirty="0" smtClean="0">
                <a:solidFill>
                  <a:srgbClr val="FF0000"/>
                </a:solidFill>
              </a:rPr>
              <a:t>RUEDA MUNDO </a:t>
            </a:r>
            <a:br>
              <a:rPr lang="es-CO" sz="4800" b="1" dirty="0" smtClean="0">
                <a:solidFill>
                  <a:srgbClr val="FF0000"/>
                </a:solidFill>
              </a:rPr>
            </a:br>
            <a:r>
              <a:rPr lang="es-CO" sz="4800" b="1" dirty="0" smtClean="0">
                <a:solidFill>
                  <a:srgbClr val="FF0000"/>
                </a:solidFill>
              </a:rPr>
              <a:t/>
            </a:r>
            <a:br>
              <a:rPr lang="es-CO" sz="4800" b="1" dirty="0" smtClean="0">
                <a:solidFill>
                  <a:srgbClr val="FF0000"/>
                </a:solidFill>
              </a:rPr>
            </a:br>
            <a:r>
              <a:rPr lang="es-CO" sz="4800" b="1" dirty="0" smtClean="0">
                <a:solidFill>
                  <a:srgbClr val="FF0000"/>
                </a:solidFill>
              </a:rPr>
              <a:t>DE SOLUCIONES</a:t>
            </a:r>
            <a:endParaRPr lang="es-CO" sz="4800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96533" y="3284112"/>
            <a:ext cx="10515600" cy="2300422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 smtClean="0"/>
              <a:t>HERRAMIENTAS DIDACTICAS Y SISTEMICAS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91530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660627E4-8D5D-384C-826F-F107F64C6261}"/>
              </a:ext>
            </a:extLst>
          </p:cNvPr>
          <p:cNvSpPr/>
          <p:nvPr/>
        </p:nvSpPr>
        <p:spPr>
          <a:xfrm>
            <a:off x="5982026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DO" dirty="0"/>
          </a:p>
          <a:p>
            <a:endParaRPr lang="es-DO" dirty="0"/>
          </a:p>
        </p:txBody>
      </p:sp>
      <p:pic>
        <p:nvPicPr>
          <p:cNvPr id="1031" name="Picture 7" descr="page8image3823040">
            <a:extLst>
              <a:ext uri="{FF2B5EF4-FFF2-40B4-BE49-F238E27FC236}">
                <a16:creationId xmlns="" xmlns:a16="http://schemas.microsoft.com/office/drawing/2014/main" id="{22B85EF4-53AB-134A-98D5-0CD6D8FF0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748" y="57982"/>
            <a:ext cx="6652592" cy="680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3D7A0BF9-F591-4468-971D-86E90044D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493" y="71505"/>
            <a:ext cx="1052499" cy="16832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9234CF86-25C7-456D-B225-EE2E318E6E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186" y="616979"/>
            <a:ext cx="1045043" cy="16832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79BDC46E-F657-4014-9234-7365C6972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8813" y="5174708"/>
            <a:ext cx="1024462" cy="168329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C4C0D1F7-A0D0-4620-9CFD-9FC6690063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5737" y="2616346"/>
            <a:ext cx="1081603" cy="16832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A4D8D8C1-DA10-427D-9A23-3E9C134E1C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6229" y="4732310"/>
            <a:ext cx="1059070" cy="16832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C4284708-4B26-4F73-80B8-A0B5A791B4E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/>
          <a:stretch/>
        </p:blipFill>
        <p:spPr>
          <a:xfrm>
            <a:off x="7807372" y="4732309"/>
            <a:ext cx="1035598" cy="168329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366BF82B-DE61-4F24-B4CA-76A27CF444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5394" y="2616346"/>
            <a:ext cx="1035329" cy="168329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7922A6D0-9581-480B-9CEC-4949C7ADE6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88860" y="611370"/>
            <a:ext cx="1076439" cy="1683290"/>
          </a:xfrm>
          <a:prstGeom prst="rect">
            <a:avLst/>
          </a:prstGeom>
        </p:spPr>
      </p:pic>
      <p:sp>
        <p:nvSpPr>
          <p:cNvPr id="23" name="Flecha: pentágono 22">
            <a:extLst>
              <a:ext uri="{FF2B5EF4-FFF2-40B4-BE49-F238E27FC236}">
                <a16:creationId xmlns="" xmlns:a16="http://schemas.microsoft.com/office/drawing/2014/main" id="{0AB7B6C0-EA28-4339-B821-B38150DFEF29}"/>
              </a:ext>
            </a:extLst>
          </p:cNvPr>
          <p:cNvSpPr/>
          <p:nvPr/>
        </p:nvSpPr>
        <p:spPr>
          <a:xfrm rot="5400000">
            <a:off x="250819" y="125896"/>
            <a:ext cx="1325217" cy="1073426"/>
          </a:xfrm>
          <a:prstGeom prst="homePlat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s-CO" sz="4400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5423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660627E4-8D5D-384C-826F-F107F64C6261}"/>
              </a:ext>
            </a:extLst>
          </p:cNvPr>
          <p:cNvSpPr/>
          <p:nvPr/>
        </p:nvSpPr>
        <p:spPr>
          <a:xfrm>
            <a:off x="5982026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DO" dirty="0"/>
          </a:p>
          <a:p>
            <a:endParaRPr lang="es-DO" dirty="0"/>
          </a:p>
        </p:txBody>
      </p:sp>
      <p:pic>
        <p:nvPicPr>
          <p:cNvPr id="1031" name="Picture 7" descr="page8image3823040">
            <a:extLst>
              <a:ext uri="{FF2B5EF4-FFF2-40B4-BE49-F238E27FC236}">
                <a16:creationId xmlns="" xmlns:a16="http://schemas.microsoft.com/office/drawing/2014/main" id="{22B85EF4-53AB-134A-98D5-0CD6D8FF0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748" y="57982"/>
            <a:ext cx="6652592" cy="680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C5733634-35FF-4AAA-B768-84A8AC3A4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307" y="606495"/>
            <a:ext cx="1071185" cy="16832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015A3F5C-A42F-4BBD-A980-4C3845848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236" y="2581351"/>
            <a:ext cx="1045434" cy="16952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DFD4A961-A257-4F5D-A707-FA6BEA8F81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149" y="4725679"/>
            <a:ext cx="1085759" cy="16832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655119E7-D8C4-47AA-94E8-6B91BCD8EC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623" y="5162702"/>
            <a:ext cx="1076841" cy="169529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6EBFB88-0A2A-4F80-AD75-B1076E561D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4827" y="4725679"/>
            <a:ext cx="1077149" cy="174255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404D523-78B6-4A80-9238-5718127F78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27475" y="2605103"/>
            <a:ext cx="1059865" cy="170577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57C67E15-2B69-4F80-A1DE-40A7D10C42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4827" y="606495"/>
            <a:ext cx="1114810" cy="168329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748B2D1C-56BF-4607-A269-E3C5273799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5439" y="57982"/>
            <a:ext cx="1099441" cy="1705777"/>
          </a:xfrm>
          <a:prstGeom prst="rect">
            <a:avLst/>
          </a:prstGeom>
        </p:spPr>
      </p:pic>
      <p:sp>
        <p:nvSpPr>
          <p:cNvPr id="22" name="Flecha: pentágono 21">
            <a:extLst>
              <a:ext uri="{FF2B5EF4-FFF2-40B4-BE49-F238E27FC236}">
                <a16:creationId xmlns="" xmlns:a16="http://schemas.microsoft.com/office/drawing/2014/main" id="{FB07615D-5995-4C39-B178-0FFAA3D80638}"/>
              </a:ext>
            </a:extLst>
          </p:cNvPr>
          <p:cNvSpPr/>
          <p:nvPr/>
        </p:nvSpPr>
        <p:spPr>
          <a:xfrm rot="5400000">
            <a:off x="250819" y="125896"/>
            <a:ext cx="1325217" cy="1073426"/>
          </a:xfrm>
          <a:prstGeom prst="homePlat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s-CO" sz="4400" b="1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9102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660627E4-8D5D-384C-826F-F107F64C6261}"/>
              </a:ext>
            </a:extLst>
          </p:cNvPr>
          <p:cNvSpPr/>
          <p:nvPr/>
        </p:nvSpPr>
        <p:spPr>
          <a:xfrm>
            <a:off x="5982026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DO" dirty="0"/>
          </a:p>
          <a:p>
            <a:endParaRPr lang="es-DO" dirty="0"/>
          </a:p>
        </p:txBody>
      </p:sp>
      <p:pic>
        <p:nvPicPr>
          <p:cNvPr id="1031" name="Picture 7" descr="page8image3823040">
            <a:extLst>
              <a:ext uri="{FF2B5EF4-FFF2-40B4-BE49-F238E27FC236}">
                <a16:creationId xmlns="" xmlns:a16="http://schemas.microsoft.com/office/drawing/2014/main" id="{22B85EF4-53AB-134A-98D5-0CD6D8FF0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748" y="57982"/>
            <a:ext cx="6652592" cy="680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ACF2F9C-2186-46F1-95A2-2EFF870F2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819" y="0"/>
            <a:ext cx="1109583" cy="176357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4C162518-6DF7-4446-AAB6-1C358B7CA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6888" y="452199"/>
            <a:ext cx="1109399" cy="172978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B2C035B3-B604-439C-9482-EE35DA0069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1630" y="2576203"/>
            <a:ext cx="1111243" cy="176357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D2147EB3-5F6A-45A1-911F-C26A7B1666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6888" y="4733995"/>
            <a:ext cx="1109605" cy="172978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EAF63D39-AFAE-4342-A448-C7FB11E827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3819" y="5084828"/>
            <a:ext cx="1074448" cy="176357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AFED1926-D867-4956-BB74-0351A273C7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3201" y="4717101"/>
            <a:ext cx="1090872" cy="176357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ED44E473-E0D4-4E70-8021-14130BDFFA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1017" y="2564106"/>
            <a:ext cx="1112272" cy="172978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AE66140A-FF86-4E16-A3FE-DE4B72065A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55702" y="485140"/>
            <a:ext cx="1105869" cy="1729788"/>
          </a:xfrm>
          <a:prstGeom prst="rect">
            <a:avLst/>
          </a:prstGeom>
        </p:spPr>
      </p:pic>
      <p:sp>
        <p:nvSpPr>
          <p:cNvPr id="13" name="Flecha: pentágono 12">
            <a:extLst>
              <a:ext uri="{FF2B5EF4-FFF2-40B4-BE49-F238E27FC236}">
                <a16:creationId xmlns="" xmlns:a16="http://schemas.microsoft.com/office/drawing/2014/main" id="{E51D5946-0FB5-4954-BBC1-342DC4CDE000}"/>
              </a:ext>
            </a:extLst>
          </p:cNvPr>
          <p:cNvSpPr/>
          <p:nvPr/>
        </p:nvSpPr>
        <p:spPr>
          <a:xfrm rot="5400000">
            <a:off x="250819" y="125896"/>
            <a:ext cx="1325217" cy="1073426"/>
          </a:xfrm>
          <a:prstGeom prst="homePlat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s-CO" sz="4400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3476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660627E4-8D5D-384C-826F-F107F64C6261}"/>
              </a:ext>
            </a:extLst>
          </p:cNvPr>
          <p:cNvSpPr/>
          <p:nvPr/>
        </p:nvSpPr>
        <p:spPr>
          <a:xfrm>
            <a:off x="5982026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DO" dirty="0"/>
          </a:p>
          <a:p>
            <a:endParaRPr lang="es-DO" dirty="0"/>
          </a:p>
        </p:txBody>
      </p:sp>
      <p:pic>
        <p:nvPicPr>
          <p:cNvPr id="1031" name="Picture 7" descr="page8image3823040">
            <a:extLst>
              <a:ext uri="{FF2B5EF4-FFF2-40B4-BE49-F238E27FC236}">
                <a16:creationId xmlns="" xmlns:a16="http://schemas.microsoft.com/office/drawing/2014/main" id="{22B85EF4-53AB-134A-98D5-0CD6D8FF0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748" y="57982"/>
            <a:ext cx="6652592" cy="680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72CFAE73-D806-4F07-B834-90E233A6B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2349" y="580507"/>
            <a:ext cx="1113257" cy="176357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EA7665C6-84E8-484D-8782-FC190D8C5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4349" y="4862304"/>
            <a:ext cx="1112642" cy="176357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458B3A7B-7003-4D0B-B6E3-74DB7B6A8C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4741" y="4862304"/>
            <a:ext cx="1108746" cy="176357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FE508F2C-E21C-4EC6-9E3C-CBEB886C63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5391" y="4987309"/>
            <a:ext cx="1171306" cy="185588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ED5ED41F-1E2D-4AC2-9F7F-1F7EEF319E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3143" y="2680822"/>
            <a:ext cx="1108218" cy="176357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9F5959DE-EBF6-4D44-BC73-B29521F0C8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0341" y="580507"/>
            <a:ext cx="1137545" cy="176357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60708FF9-622F-4F8B-BE90-86DEBE0E73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7547" y="14804"/>
            <a:ext cx="1136945" cy="176357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3B43E338-BAFF-4E42-8FFB-0B1E690541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1114" y="2577659"/>
            <a:ext cx="1129696" cy="1760664"/>
          </a:xfrm>
          <a:prstGeom prst="rect">
            <a:avLst/>
          </a:prstGeom>
        </p:spPr>
      </p:pic>
      <p:sp>
        <p:nvSpPr>
          <p:cNvPr id="15" name="Flecha: pentágono 14">
            <a:extLst>
              <a:ext uri="{FF2B5EF4-FFF2-40B4-BE49-F238E27FC236}">
                <a16:creationId xmlns="" xmlns:a16="http://schemas.microsoft.com/office/drawing/2014/main" id="{5FB56BB7-F960-48D2-A04E-4F6ADB9CDA46}"/>
              </a:ext>
            </a:extLst>
          </p:cNvPr>
          <p:cNvSpPr/>
          <p:nvPr/>
        </p:nvSpPr>
        <p:spPr>
          <a:xfrm rot="5400000">
            <a:off x="250819" y="125896"/>
            <a:ext cx="1325217" cy="1073426"/>
          </a:xfrm>
          <a:prstGeom prst="homePlat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s-CO" sz="440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0712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660627E4-8D5D-384C-826F-F107F64C6261}"/>
              </a:ext>
            </a:extLst>
          </p:cNvPr>
          <p:cNvSpPr/>
          <p:nvPr/>
        </p:nvSpPr>
        <p:spPr>
          <a:xfrm>
            <a:off x="5982026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DO" dirty="0"/>
          </a:p>
          <a:p>
            <a:endParaRPr lang="es-DO" dirty="0"/>
          </a:p>
        </p:txBody>
      </p:sp>
      <p:pic>
        <p:nvPicPr>
          <p:cNvPr id="1031" name="Picture 7" descr="page8image3823040">
            <a:extLst>
              <a:ext uri="{FF2B5EF4-FFF2-40B4-BE49-F238E27FC236}">
                <a16:creationId xmlns="" xmlns:a16="http://schemas.microsoft.com/office/drawing/2014/main" id="{22B85EF4-53AB-134A-98D5-0CD6D8FF0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748" y="57982"/>
            <a:ext cx="6652592" cy="680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058B3B1F-FAA6-4BED-AF30-921CEECC7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602" y="57982"/>
            <a:ext cx="1148883" cy="185588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8676D093-E423-4FA5-9EFC-75B8C09F3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086" y="420824"/>
            <a:ext cx="1168096" cy="185588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D18C0FB4-8010-4C64-B940-843E52FD38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3383" y="2501055"/>
            <a:ext cx="1207737" cy="185588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ABE997F1-B606-4803-9BE3-DDA31FDA5E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0086" y="4756882"/>
            <a:ext cx="1173810" cy="185588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3D91AFEB-6A98-45FB-9D4F-260220138F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7880" y="4944130"/>
            <a:ext cx="1137605" cy="185588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04EDA81-FE1F-48F8-8CF5-7BE4277332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7813" y="4756882"/>
            <a:ext cx="1198511" cy="185588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F0DDDFF2-B94D-4948-A172-AA7B4F13EA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60968" y="2501055"/>
            <a:ext cx="1189975" cy="185588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49C5AE35-3BC3-4F8A-92C9-1A3C7BC6C5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9660" y="479462"/>
            <a:ext cx="1147784" cy="1738611"/>
          </a:xfrm>
          <a:prstGeom prst="rect">
            <a:avLst/>
          </a:prstGeom>
        </p:spPr>
      </p:pic>
      <p:sp>
        <p:nvSpPr>
          <p:cNvPr id="15" name="Flecha: pentágono 14">
            <a:extLst>
              <a:ext uri="{FF2B5EF4-FFF2-40B4-BE49-F238E27FC236}">
                <a16:creationId xmlns="" xmlns:a16="http://schemas.microsoft.com/office/drawing/2014/main" id="{23527153-F302-4B40-9EAC-60419B263C34}"/>
              </a:ext>
            </a:extLst>
          </p:cNvPr>
          <p:cNvSpPr/>
          <p:nvPr/>
        </p:nvSpPr>
        <p:spPr>
          <a:xfrm rot="5400000">
            <a:off x="250819" y="125896"/>
            <a:ext cx="1325217" cy="1073426"/>
          </a:xfrm>
          <a:prstGeom prst="homePlat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s-CO" sz="4400" b="1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4241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660627E4-8D5D-384C-826F-F107F64C6261}"/>
              </a:ext>
            </a:extLst>
          </p:cNvPr>
          <p:cNvSpPr/>
          <p:nvPr/>
        </p:nvSpPr>
        <p:spPr>
          <a:xfrm>
            <a:off x="5982026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DO" dirty="0"/>
          </a:p>
          <a:p>
            <a:endParaRPr lang="es-DO" dirty="0"/>
          </a:p>
        </p:txBody>
      </p:sp>
      <p:pic>
        <p:nvPicPr>
          <p:cNvPr id="1031" name="Picture 7" descr="page8image3823040">
            <a:extLst>
              <a:ext uri="{FF2B5EF4-FFF2-40B4-BE49-F238E27FC236}">
                <a16:creationId xmlns="" xmlns:a16="http://schemas.microsoft.com/office/drawing/2014/main" id="{22B85EF4-53AB-134A-98D5-0CD6D8FF0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748" y="57982"/>
            <a:ext cx="6652592" cy="680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1D43B014-A90B-4397-92A9-442550942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765" y="225287"/>
            <a:ext cx="1163393" cy="185588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D61A1828-2EC5-460A-9C16-288FCD2A5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748" y="2501055"/>
            <a:ext cx="1154082" cy="185588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9BB23C7B-A7A8-4C9C-BA98-53A19A4CA4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1765" y="4899983"/>
            <a:ext cx="1186813" cy="185588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84D30D26-892B-482A-A55D-C902091864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1779" y="4957966"/>
            <a:ext cx="1178529" cy="185588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F9B8CF98-BF99-4395-849F-484A68E4A1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5609" y="4899983"/>
            <a:ext cx="1163393" cy="18139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7A10C36-4897-44B2-ABF2-6CA17ABDF6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9992" y="2530046"/>
            <a:ext cx="1197348" cy="18558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812AC58C-C342-4972-ADAD-FC5A4F5DA5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5609" y="366070"/>
            <a:ext cx="1189975" cy="185588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15795CCF-607F-439A-948A-BF313C69E2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7519" y="22098"/>
            <a:ext cx="1182789" cy="1855889"/>
          </a:xfrm>
          <a:prstGeom prst="rect">
            <a:avLst/>
          </a:prstGeom>
        </p:spPr>
      </p:pic>
      <p:sp>
        <p:nvSpPr>
          <p:cNvPr id="13" name="Flecha: pentágono 12">
            <a:extLst>
              <a:ext uri="{FF2B5EF4-FFF2-40B4-BE49-F238E27FC236}">
                <a16:creationId xmlns="" xmlns:a16="http://schemas.microsoft.com/office/drawing/2014/main" id="{2F07AB76-F104-4DEE-BF0F-DC4BABC4C3B0}"/>
              </a:ext>
            </a:extLst>
          </p:cNvPr>
          <p:cNvSpPr/>
          <p:nvPr/>
        </p:nvSpPr>
        <p:spPr>
          <a:xfrm rot="5400000">
            <a:off x="250819" y="125896"/>
            <a:ext cx="1325217" cy="1073426"/>
          </a:xfrm>
          <a:prstGeom prst="homePlat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s-CO" sz="4400" b="1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8970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660627E4-8D5D-384C-826F-F107F64C6261}"/>
              </a:ext>
            </a:extLst>
          </p:cNvPr>
          <p:cNvSpPr/>
          <p:nvPr/>
        </p:nvSpPr>
        <p:spPr>
          <a:xfrm>
            <a:off x="5982026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DO" dirty="0"/>
          </a:p>
          <a:p>
            <a:endParaRPr lang="es-DO" dirty="0"/>
          </a:p>
        </p:txBody>
      </p:sp>
      <p:pic>
        <p:nvPicPr>
          <p:cNvPr id="1031" name="Picture 7" descr="page8image3823040">
            <a:extLst>
              <a:ext uri="{FF2B5EF4-FFF2-40B4-BE49-F238E27FC236}">
                <a16:creationId xmlns="" xmlns:a16="http://schemas.microsoft.com/office/drawing/2014/main" id="{22B85EF4-53AB-134A-98D5-0CD6D8FF0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748" y="57982"/>
            <a:ext cx="6652592" cy="680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27243BB-6039-411C-9EE4-F935FA139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080" y="0"/>
            <a:ext cx="1199928" cy="185588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FF347A8-519C-4014-9206-EEA458045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4448" y="258660"/>
            <a:ext cx="1159452" cy="185588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72214856-67F9-4F50-9284-5DA385C61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2080" y="2530046"/>
            <a:ext cx="1150344" cy="185588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73A674CE-0B26-4C96-8704-5E8768EE0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7495" y="4853321"/>
            <a:ext cx="1193357" cy="185588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0ABD3236-878F-4527-A164-0CB0EEEEC0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6419" y="4944129"/>
            <a:ext cx="1169249" cy="185588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97B3BCB6-9125-49DA-9F29-2A404C4632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9340" y="4853320"/>
            <a:ext cx="1143566" cy="185588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61FDE817-55AA-4704-B33D-E963FD2E6A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9099" y="2530046"/>
            <a:ext cx="1197348" cy="185588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F10FB3A8-AE0C-4B28-9226-AF7ABDC2A6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65130" y="258660"/>
            <a:ext cx="1177776" cy="1855889"/>
          </a:xfrm>
          <a:prstGeom prst="rect">
            <a:avLst/>
          </a:prstGeom>
        </p:spPr>
      </p:pic>
      <p:sp>
        <p:nvSpPr>
          <p:cNvPr id="14" name="Flecha: pentágono 13">
            <a:extLst>
              <a:ext uri="{FF2B5EF4-FFF2-40B4-BE49-F238E27FC236}">
                <a16:creationId xmlns="" xmlns:a16="http://schemas.microsoft.com/office/drawing/2014/main" id="{E1BE93E0-76C3-4DD0-8D79-425E96144269}"/>
              </a:ext>
            </a:extLst>
          </p:cNvPr>
          <p:cNvSpPr/>
          <p:nvPr/>
        </p:nvSpPr>
        <p:spPr>
          <a:xfrm rot="5400000">
            <a:off x="250819" y="125896"/>
            <a:ext cx="1325217" cy="1073426"/>
          </a:xfrm>
          <a:prstGeom prst="homePlat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s-CO" sz="4400" b="1" dirty="0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3234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660627E4-8D5D-384C-826F-F107F64C6261}"/>
              </a:ext>
            </a:extLst>
          </p:cNvPr>
          <p:cNvSpPr/>
          <p:nvPr/>
        </p:nvSpPr>
        <p:spPr>
          <a:xfrm>
            <a:off x="5982026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DO" dirty="0"/>
          </a:p>
          <a:p>
            <a:endParaRPr lang="es-DO" dirty="0"/>
          </a:p>
        </p:txBody>
      </p:sp>
      <p:pic>
        <p:nvPicPr>
          <p:cNvPr id="1031" name="Picture 7" descr="page8image3823040">
            <a:extLst>
              <a:ext uri="{FF2B5EF4-FFF2-40B4-BE49-F238E27FC236}">
                <a16:creationId xmlns="" xmlns:a16="http://schemas.microsoft.com/office/drawing/2014/main" id="{22B85EF4-53AB-134A-98D5-0CD6D8FF0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748" y="57982"/>
            <a:ext cx="6652592" cy="680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7D5C91C2-F6A2-4843-B987-87AA58999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008" y="4595080"/>
            <a:ext cx="1184610" cy="185588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559E3A6A-4991-478F-B8ED-AA08FC667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657" y="2530046"/>
            <a:ext cx="1165326" cy="18558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BD4DC80E-E007-4EB2-8876-3D500194C8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4933" y="5002111"/>
            <a:ext cx="1192220" cy="185588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C0747E60-7483-42AF-A02F-C63B37FCD6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991" y="407031"/>
            <a:ext cx="1126627" cy="176357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9C3DF716-436C-4016-BC27-B8222742B2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9679" y="4605130"/>
            <a:ext cx="1146414" cy="182435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F8968E20-F704-46B2-9DD5-7A6F46C01C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9619" y="2501055"/>
            <a:ext cx="1175265" cy="18558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6A64BD4C-3129-4DDB-B6FB-3A8EC7CCAA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4763" y="428511"/>
            <a:ext cx="1151330" cy="176357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046A4E8B-4B21-44F3-AEFE-E93692C356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7730" y="-17676"/>
            <a:ext cx="1126627" cy="1765171"/>
          </a:xfrm>
          <a:prstGeom prst="rect">
            <a:avLst/>
          </a:prstGeom>
        </p:spPr>
      </p:pic>
      <p:sp>
        <p:nvSpPr>
          <p:cNvPr id="13" name="Flecha: pentágono 12">
            <a:extLst>
              <a:ext uri="{FF2B5EF4-FFF2-40B4-BE49-F238E27FC236}">
                <a16:creationId xmlns="" xmlns:a16="http://schemas.microsoft.com/office/drawing/2014/main" id="{187F1DB0-9A77-47A0-ADB0-34FC9F73D6C4}"/>
              </a:ext>
            </a:extLst>
          </p:cNvPr>
          <p:cNvSpPr/>
          <p:nvPr/>
        </p:nvSpPr>
        <p:spPr>
          <a:xfrm rot="5400000">
            <a:off x="250819" y="125896"/>
            <a:ext cx="1325217" cy="1073426"/>
          </a:xfrm>
          <a:prstGeom prst="homePlat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s-CO" sz="4400" b="1" dirty="0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77402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660627E4-8D5D-384C-826F-F107F64C6261}"/>
              </a:ext>
            </a:extLst>
          </p:cNvPr>
          <p:cNvSpPr/>
          <p:nvPr/>
        </p:nvSpPr>
        <p:spPr>
          <a:xfrm>
            <a:off x="5982026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DO" dirty="0"/>
          </a:p>
          <a:p>
            <a:endParaRPr lang="es-DO" dirty="0"/>
          </a:p>
        </p:txBody>
      </p:sp>
      <p:pic>
        <p:nvPicPr>
          <p:cNvPr id="1031" name="Picture 7" descr="page8image3823040">
            <a:extLst>
              <a:ext uri="{FF2B5EF4-FFF2-40B4-BE49-F238E27FC236}">
                <a16:creationId xmlns="" xmlns:a16="http://schemas.microsoft.com/office/drawing/2014/main" id="{22B85EF4-53AB-134A-98D5-0CD6D8FF0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748" y="57982"/>
            <a:ext cx="6652592" cy="680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3222E435-B631-4074-9464-9D759CFD8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933" y="0"/>
            <a:ext cx="1174443" cy="176357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2643AE1A-DCDC-488B-AEE4-28269C625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1096" y="125281"/>
            <a:ext cx="1184524" cy="189444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FBAA6FC-573A-4A56-A62C-4B81F99C39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1445" y="2510770"/>
            <a:ext cx="1171614" cy="18944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721AF0C-F01B-4F59-AB18-95644638C9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8634" y="4838278"/>
            <a:ext cx="1216986" cy="18944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03A34CE7-496E-46BB-859B-155E2BB023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9929" y="4931357"/>
            <a:ext cx="1216985" cy="186866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AAC225F-B93C-41BA-B2AD-5EAED8D364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9308" y="4838278"/>
            <a:ext cx="1208901" cy="186866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2AD1CDA7-CBF1-4318-BE1C-1AED0B039D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9029" y="2481779"/>
            <a:ext cx="1182517" cy="189444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7FC435FC-5279-48E0-89A9-56C9F700E9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7628" y="195165"/>
            <a:ext cx="1175585" cy="1894440"/>
          </a:xfrm>
          <a:prstGeom prst="rect">
            <a:avLst/>
          </a:prstGeom>
        </p:spPr>
      </p:pic>
      <p:sp>
        <p:nvSpPr>
          <p:cNvPr id="12" name="Flecha: pentágono 11">
            <a:extLst>
              <a:ext uri="{FF2B5EF4-FFF2-40B4-BE49-F238E27FC236}">
                <a16:creationId xmlns="" xmlns:a16="http://schemas.microsoft.com/office/drawing/2014/main" id="{1A8C602C-7CF7-485E-89D7-6DE5C9BABECC}"/>
              </a:ext>
            </a:extLst>
          </p:cNvPr>
          <p:cNvSpPr/>
          <p:nvPr/>
        </p:nvSpPr>
        <p:spPr>
          <a:xfrm rot="5400000">
            <a:off x="250819" y="125896"/>
            <a:ext cx="1325217" cy="1073426"/>
          </a:xfrm>
          <a:prstGeom prst="homePlat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s-CO" sz="4400" b="1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5440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2328</TotalTime>
  <Words>15</Words>
  <Application>Microsoft Office PowerPoint</Application>
  <PresentationFormat>Panorámica</PresentationFormat>
  <Paragraphs>11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RUEDA MUNDO   DE SOLUCIONES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sugeirodriguez28@gmail.com</dc:creator>
  <cp:lastModifiedBy>Mircaly Guevara</cp:lastModifiedBy>
  <cp:revision>14</cp:revision>
  <dcterms:created xsi:type="dcterms:W3CDTF">2020-07-07T15:19:07Z</dcterms:created>
  <dcterms:modified xsi:type="dcterms:W3CDTF">2020-07-27T03:08:59Z</dcterms:modified>
</cp:coreProperties>
</file>