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63" r:id="rId2"/>
    <p:sldId id="261" r:id="rId3"/>
    <p:sldId id="273" r:id="rId4"/>
    <p:sldId id="260" r:id="rId5"/>
    <p:sldId id="272" r:id="rId6"/>
    <p:sldId id="271" r:id="rId7"/>
    <p:sldId id="268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7EF1B85B-3D14-4D53-94AA-2A31F20B312F}" type="datetimeFigureOut">
              <a:rPr lang="es-MX" smtClean="0"/>
              <a:t>24/07/2020</a:t>
            </a:fld>
            <a:endParaRPr lang="es-MX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A8B1D4D-4C4B-4969-BC60-5FC5A9AE25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67544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1B85B-3D14-4D53-94AA-2A31F20B312F}" type="datetimeFigureOut">
              <a:rPr lang="es-MX" smtClean="0"/>
              <a:t>24/07/2020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B1D4D-4C4B-4969-BC60-5FC5A9AE25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48915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7EF1B85B-3D14-4D53-94AA-2A31F20B312F}" type="datetimeFigureOut">
              <a:rPr lang="es-MX" smtClean="0"/>
              <a:t>24/07/2020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FA8B1D4D-4C4B-4969-BC60-5FC5A9AE25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00267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1B85B-3D14-4D53-94AA-2A31F20B312F}" type="datetimeFigureOut">
              <a:rPr lang="es-MX" smtClean="0"/>
              <a:t>24/07/2020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B1D4D-4C4B-4969-BC60-5FC5A9AE25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5469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1B85B-3D14-4D53-94AA-2A31F20B312F}" type="datetimeFigureOut">
              <a:rPr lang="es-MX" smtClean="0"/>
              <a:t>24/07/2020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B1D4D-4C4B-4969-BC60-5FC5A9AE25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1584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1B85B-3D14-4D53-94AA-2A31F20B312F}" type="datetimeFigureOut">
              <a:rPr lang="es-MX" smtClean="0"/>
              <a:t>24/07/2020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B1D4D-4C4B-4969-BC60-5FC5A9AE25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6599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1B85B-3D14-4D53-94AA-2A31F20B312F}" type="datetimeFigureOut">
              <a:rPr lang="es-MX" smtClean="0"/>
              <a:t>24/07/2020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B1D4D-4C4B-4969-BC60-5FC5A9AE25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23426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1B85B-3D14-4D53-94AA-2A31F20B312F}" type="datetimeFigureOut">
              <a:rPr lang="es-MX" smtClean="0"/>
              <a:t>24/07/2020</a:t>
            </a:fld>
            <a:endParaRPr lang="es-MX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s-MX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A8B1D4D-4C4B-4969-BC60-5FC5A9AE25EB}" type="slidenum">
              <a:rPr lang="es-MX" smtClean="0"/>
              <a:t>‹Nº›</a:t>
            </a:fld>
            <a:endParaRPr lang="es-MX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77856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7EF1B85B-3D14-4D53-94AA-2A31F20B312F}" type="datetimeFigureOut">
              <a:rPr lang="es-MX" smtClean="0"/>
              <a:t>24/07/2020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A8B1D4D-4C4B-4969-BC60-5FC5A9AE25EB}" type="slidenum">
              <a:rPr lang="es-MX" smtClean="0"/>
              <a:t>‹Nº›</a:t>
            </a:fld>
            <a:endParaRPr lang="es-MX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40802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1B85B-3D14-4D53-94AA-2A31F20B312F}" type="datetimeFigureOut">
              <a:rPr lang="es-MX" smtClean="0"/>
              <a:t>24/07/2020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B1D4D-4C4B-4969-BC60-5FC5A9AE25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96462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1B85B-3D14-4D53-94AA-2A31F20B312F}" type="datetimeFigureOut">
              <a:rPr lang="es-MX" smtClean="0"/>
              <a:t>24/07/2020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B1D4D-4C4B-4969-BC60-5FC5A9AE25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766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EF1B85B-3D14-4D53-94AA-2A31F20B312F}" type="datetimeFigureOut">
              <a:rPr lang="es-MX" smtClean="0"/>
              <a:t>24/07/2020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A8B1D4D-4C4B-4969-BC60-5FC5A9AE25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03195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B889A3-B72A-4DA3-8C84-D33865FCD4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037392"/>
          </a:xfrm>
        </p:spPr>
        <p:txBody>
          <a:bodyPr/>
          <a:lstStyle/>
          <a:p>
            <a:r>
              <a:rPr lang="es-MX" sz="4400" dirty="0"/>
              <a:t>Certificación facilitador coaching </a:t>
            </a:r>
            <a:r>
              <a:rPr lang="es-MX" sz="4400" dirty="0" err="1"/>
              <a:t>play</a:t>
            </a:r>
            <a:endParaRPr lang="es-MX" sz="44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821E0D-2952-4874-B005-C15D047654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267200"/>
            <a:ext cx="9070848" cy="872063"/>
          </a:xfrm>
        </p:spPr>
        <p:txBody>
          <a:bodyPr>
            <a:normAutofit/>
          </a:bodyPr>
          <a:lstStyle/>
          <a:p>
            <a:r>
              <a:rPr lang="es-MX" dirty="0"/>
              <a:t>Práctica # 9 – RUEDA MUNDO DE SOLUCIONES</a:t>
            </a:r>
          </a:p>
          <a:p>
            <a:r>
              <a:rPr lang="es-MX" dirty="0"/>
              <a:t>Lilian Díaz Gómez</a:t>
            </a:r>
          </a:p>
          <a:p>
            <a:r>
              <a:rPr lang="es-MX" dirty="0"/>
              <a:t>Julio 22, 2020</a:t>
            </a:r>
          </a:p>
        </p:txBody>
      </p:sp>
    </p:spTree>
    <p:extLst>
      <p:ext uri="{BB962C8B-B14F-4D97-AF65-F5344CB8AC3E}">
        <p14:creationId xmlns:p14="http://schemas.microsoft.com/office/powerpoint/2010/main" val="984010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DEC0316-1417-427B-A879-E05D68D69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90" y="585876"/>
            <a:ext cx="10695709" cy="5849823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3C50B0B-9859-4CD3-A2E0-6E09A0E1292E}"/>
              </a:ext>
            </a:extLst>
          </p:cNvPr>
          <p:cNvSpPr txBox="1"/>
          <p:nvPr/>
        </p:nvSpPr>
        <p:spPr>
          <a:xfrm>
            <a:off x="1648691" y="5287788"/>
            <a:ext cx="2749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accent1"/>
                </a:solidFill>
              </a:rPr>
              <a:t>Cliente: </a:t>
            </a:r>
            <a:r>
              <a:rPr lang="es-MX" dirty="0" err="1">
                <a:solidFill>
                  <a:schemeClr val="accent1"/>
                </a:solidFill>
              </a:rPr>
              <a:t>Raemil</a:t>
            </a:r>
            <a:r>
              <a:rPr lang="es-MX" dirty="0">
                <a:solidFill>
                  <a:schemeClr val="accent1"/>
                </a:solidFill>
              </a:rPr>
              <a:t> </a:t>
            </a:r>
            <a:r>
              <a:rPr lang="es-MX" dirty="0" err="1">
                <a:solidFill>
                  <a:schemeClr val="accent1"/>
                </a:solidFill>
              </a:rPr>
              <a:t>Eulacio</a:t>
            </a:r>
            <a:endParaRPr lang="es-MX" dirty="0">
              <a:solidFill>
                <a:schemeClr val="accent1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5BD772E-A980-4A43-9067-2006BDB6C073}"/>
              </a:ext>
            </a:extLst>
          </p:cNvPr>
          <p:cNvSpPr txBox="1"/>
          <p:nvPr/>
        </p:nvSpPr>
        <p:spPr>
          <a:xfrm>
            <a:off x="914402" y="1274618"/>
            <a:ext cx="10183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chemeClr val="accent1"/>
                </a:solidFill>
              </a:rPr>
              <a:t>Rueda Mundo de Soluciones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47A3B26-A308-4E6F-88A4-2943434EF6FF}"/>
              </a:ext>
            </a:extLst>
          </p:cNvPr>
          <p:cNvSpPr txBox="1"/>
          <p:nvPr/>
        </p:nvSpPr>
        <p:spPr>
          <a:xfrm>
            <a:off x="7370618" y="5398716"/>
            <a:ext cx="2244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solidFill>
                  <a:schemeClr val="accent1"/>
                </a:solidFill>
              </a:rPr>
              <a:t>Coach: Lilian Díaz </a:t>
            </a:r>
          </a:p>
        </p:txBody>
      </p:sp>
    </p:spTree>
    <p:extLst>
      <p:ext uri="{BB962C8B-B14F-4D97-AF65-F5344CB8AC3E}">
        <p14:creationId xmlns:p14="http://schemas.microsoft.com/office/powerpoint/2010/main" val="2368953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82C60C2-4052-4D9E-B362-F48E70C4A0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4285" y="1443605"/>
            <a:ext cx="7986333" cy="449012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2D74CFA-973B-49DD-9A74-F6895123F0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91" y="1495675"/>
            <a:ext cx="3328538" cy="443805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24FA63D-62A8-46D6-A8BC-982C59FC5272}"/>
              </a:ext>
            </a:extLst>
          </p:cNvPr>
          <p:cNvSpPr txBox="1"/>
          <p:nvPr/>
        </p:nvSpPr>
        <p:spPr>
          <a:xfrm>
            <a:off x="575777" y="581892"/>
            <a:ext cx="11145167" cy="6463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Estímulo de Apertura</a:t>
            </a:r>
          </a:p>
          <a:p>
            <a:pPr algn="ctr"/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 Que Deseo Saber de Mi</a:t>
            </a:r>
          </a:p>
        </p:txBody>
      </p:sp>
    </p:spTree>
    <p:extLst>
      <p:ext uri="{BB962C8B-B14F-4D97-AF65-F5344CB8AC3E}">
        <p14:creationId xmlns:p14="http://schemas.microsoft.com/office/powerpoint/2010/main" val="3105169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D8020DC-8C26-42DE-B318-EF6CF1E92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C302794-E3E4-43F3-A91E-1C5A32C18751}"/>
              </a:ext>
            </a:extLst>
          </p:cNvPr>
          <p:cNvSpPr txBox="1"/>
          <p:nvPr/>
        </p:nvSpPr>
        <p:spPr>
          <a:xfrm>
            <a:off x="5292436" y="1496292"/>
            <a:ext cx="2729345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Imagen del Tema</a:t>
            </a:r>
          </a:p>
        </p:txBody>
      </p:sp>
    </p:spTree>
    <p:extLst>
      <p:ext uri="{BB962C8B-B14F-4D97-AF65-F5344CB8AC3E}">
        <p14:creationId xmlns:p14="http://schemas.microsoft.com/office/powerpoint/2010/main" val="622609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9ABCB28E-A422-4640-B679-212D8E037A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089" y="379042"/>
            <a:ext cx="8659694" cy="609991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D4FBF667-6B39-4CE3-9CB4-BE7E6559B8C0}"/>
              </a:ext>
            </a:extLst>
          </p:cNvPr>
          <p:cNvSpPr txBox="1"/>
          <p:nvPr/>
        </p:nvSpPr>
        <p:spPr>
          <a:xfrm>
            <a:off x="6096000" y="2216727"/>
            <a:ext cx="2063385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Mesa del Coach</a:t>
            </a:r>
          </a:p>
        </p:txBody>
      </p:sp>
    </p:spTree>
    <p:extLst>
      <p:ext uri="{BB962C8B-B14F-4D97-AF65-F5344CB8AC3E}">
        <p14:creationId xmlns:p14="http://schemas.microsoft.com/office/powerpoint/2010/main" val="1302315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9ABCB28E-A422-4640-B679-212D8E037A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71" y="709267"/>
            <a:ext cx="7252620" cy="543946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363E8E1-E55B-45C3-B375-FA90C741C2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919" y="709267"/>
            <a:ext cx="4079599" cy="543946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C2C6BEC-2A68-48CA-AACF-CB1B6C860EA4}"/>
              </a:ext>
            </a:extLst>
          </p:cNvPr>
          <p:cNvSpPr txBox="1"/>
          <p:nvPr/>
        </p:nvSpPr>
        <p:spPr>
          <a:xfrm>
            <a:off x="5389419" y="235527"/>
            <a:ext cx="2063385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Mesa del Coach</a:t>
            </a:r>
          </a:p>
        </p:txBody>
      </p:sp>
    </p:spTree>
    <p:extLst>
      <p:ext uri="{BB962C8B-B14F-4D97-AF65-F5344CB8AC3E}">
        <p14:creationId xmlns:p14="http://schemas.microsoft.com/office/powerpoint/2010/main" val="373157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C8B01F7-0376-4D3E-900A-02F6E8608C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7791" y="665018"/>
            <a:ext cx="3245243" cy="577734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D14A9CB-F30D-4729-8CEF-338D68B268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02327" y="1803152"/>
            <a:ext cx="5777346" cy="325169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06A9C3C-3FF0-48CE-9454-E83CA3FAFA34}"/>
              </a:ext>
            </a:extLst>
          </p:cNvPr>
          <p:cNvSpPr txBox="1"/>
          <p:nvPr/>
        </p:nvSpPr>
        <p:spPr>
          <a:xfrm>
            <a:off x="4778382" y="2826328"/>
            <a:ext cx="2518638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Regalo de Fortalezas</a:t>
            </a:r>
          </a:p>
        </p:txBody>
      </p:sp>
    </p:spTree>
    <p:extLst>
      <p:ext uri="{BB962C8B-B14F-4D97-AF65-F5344CB8AC3E}">
        <p14:creationId xmlns:p14="http://schemas.microsoft.com/office/powerpoint/2010/main" val="1014633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156</TotalTime>
  <Words>52</Words>
  <Application>Microsoft Office PowerPoint</Application>
  <PresentationFormat>Panorámica</PresentationFormat>
  <Paragraphs>13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0" baseType="lpstr">
      <vt:lpstr>Century Gothic</vt:lpstr>
      <vt:lpstr>Garamond</vt:lpstr>
      <vt:lpstr>Savon</vt:lpstr>
      <vt:lpstr>Certificación facilitador coaching play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20</cp:revision>
  <dcterms:created xsi:type="dcterms:W3CDTF">2020-07-22T18:49:44Z</dcterms:created>
  <dcterms:modified xsi:type="dcterms:W3CDTF">2020-07-25T04:04:09Z</dcterms:modified>
</cp:coreProperties>
</file>