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0" r:id="rId2"/>
    <p:sldId id="257" r:id="rId3"/>
    <p:sldId id="259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331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862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5684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09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079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99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566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358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764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445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2183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2353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0851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5473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9726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352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8750947-0D4E-4A83-A64F-4C2206959484}" type="datetimeFigureOut">
              <a:rPr lang="es-MX" smtClean="0"/>
              <a:t>30/06/2020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86581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4F1B2C-E8BF-4B3B-8360-AACE6416A69B}"/>
              </a:ext>
            </a:extLst>
          </p:cNvPr>
          <p:cNvSpPr txBox="1">
            <a:spLocks/>
          </p:cNvSpPr>
          <p:nvPr/>
        </p:nvSpPr>
        <p:spPr>
          <a:xfrm>
            <a:off x="748145" y="1370518"/>
            <a:ext cx="3823855" cy="2289734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Certificación de Facilitadores</a:t>
            </a:r>
            <a:b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Coaching Play </a:t>
            </a:r>
            <a:b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Práctica Triqui de Liderazgo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90BB0C-D3AA-451F-ABFD-9C6F9FD0DFEB}"/>
              </a:ext>
            </a:extLst>
          </p:cNvPr>
          <p:cNvSpPr txBox="1">
            <a:spLocks/>
          </p:cNvSpPr>
          <p:nvPr/>
        </p:nvSpPr>
        <p:spPr>
          <a:xfrm>
            <a:off x="1003866" y="4293573"/>
            <a:ext cx="2054215" cy="6453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s-MX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Lilian Díaz Gómez</a:t>
            </a:r>
          </a:p>
          <a:p>
            <a:pPr marL="0" indent="0">
              <a:buNone/>
            </a:pPr>
            <a:r>
              <a:rPr lang="es-MX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Junio 30, 2020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7D295C-7C07-4EFA-BB05-AAC86EFEE3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68" t="16954" r="45909" b="27666"/>
          <a:stretch/>
        </p:blipFill>
        <p:spPr>
          <a:xfrm>
            <a:off x="4697163" y="1406551"/>
            <a:ext cx="4030137" cy="40448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4614CC2-2156-4007-97C3-339157146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07588" y="3977631"/>
            <a:ext cx="2102000" cy="15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A0835BF-A476-412A-A4BF-8ECC72C2C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28" y="1542600"/>
            <a:ext cx="7668491" cy="431142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99FF634-E033-453F-B757-ACA51379A468}"/>
              </a:ext>
            </a:extLst>
          </p:cNvPr>
          <p:cNvSpPr txBox="1"/>
          <p:nvPr/>
        </p:nvSpPr>
        <p:spPr>
          <a:xfrm>
            <a:off x="4653396" y="4992234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Coach: Lilian Díaz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C291694-D642-4690-B4F9-FE66E9404A62}"/>
              </a:ext>
            </a:extLst>
          </p:cNvPr>
          <p:cNvSpPr txBox="1"/>
          <p:nvPr/>
        </p:nvSpPr>
        <p:spPr>
          <a:xfrm>
            <a:off x="1136073" y="1995055"/>
            <a:ext cx="6816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Ejercicio Triqui de Liderazgo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CB6343-E4E9-4951-879C-1A67096D4387}"/>
              </a:ext>
            </a:extLst>
          </p:cNvPr>
          <p:cNvSpPr txBox="1"/>
          <p:nvPr/>
        </p:nvSpPr>
        <p:spPr>
          <a:xfrm>
            <a:off x="983673" y="4992234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Cliente: Martha Medina </a:t>
            </a:r>
          </a:p>
        </p:txBody>
      </p:sp>
    </p:spTree>
    <p:extLst>
      <p:ext uri="{BB962C8B-B14F-4D97-AF65-F5344CB8AC3E}">
        <p14:creationId xmlns:p14="http://schemas.microsoft.com/office/powerpoint/2010/main" val="394572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3FBC127-3910-4381-8085-FB575BDED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C721DA2-0C49-4E8B-B671-9C3B20F1D2E5}"/>
              </a:ext>
            </a:extLst>
          </p:cNvPr>
          <p:cNvSpPr txBox="1"/>
          <p:nvPr/>
        </p:nvSpPr>
        <p:spPr>
          <a:xfrm>
            <a:off x="5359977" y="4992234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Coach: Lilian Díaz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647F5EF-0D4C-4868-B238-76463A5EBF32}"/>
              </a:ext>
            </a:extLst>
          </p:cNvPr>
          <p:cNvSpPr txBox="1"/>
          <p:nvPr/>
        </p:nvSpPr>
        <p:spPr>
          <a:xfrm>
            <a:off x="516084" y="4992234"/>
            <a:ext cx="332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Mesa del Cliente:</a:t>
            </a:r>
          </a:p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Martha Medina </a:t>
            </a:r>
          </a:p>
        </p:txBody>
      </p:sp>
    </p:spTree>
    <p:extLst>
      <p:ext uri="{BB962C8B-B14F-4D97-AF65-F5344CB8AC3E}">
        <p14:creationId xmlns:p14="http://schemas.microsoft.com/office/powerpoint/2010/main" val="357029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9F74DF-82DE-4149-8A4D-0B9271FF3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9" y="550717"/>
            <a:ext cx="8188036" cy="614102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7077ACD-C227-4FBE-9B37-5FB44B01DC60}"/>
              </a:ext>
            </a:extLst>
          </p:cNvPr>
          <p:cNvSpPr txBox="1"/>
          <p:nvPr/>
        </p:nvSpPr>
        <p:spPr>
          <a:xfrm>
            <a:off x="155866" y="5660952"/>
            <a:ext cx="332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Mesa del Coach:</a:t>
            </a:r>
          </a:p>
          <a:p>
            <a:pPr algn="ctr"/>
            <a:r>
              <a:rPr lang="es-MX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Lilian Díaz</a:t>
            </a:r>
          </a:p>
        </p:txBody>
      </p:sp>
    </p:spTree>
    <p:extLst>
      <p:ext uri="{BB962C8B-B14F-4D97-AF65-F5344CB8AC3E}">
        <p14:creationId xmlns:p14="http://schemas.microsoft.com/office/powerpoint/2010/main" val="574757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498480B-9600-407C-B467-7CBD3D4DF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663" y="415636"/>
            <a:ext cx="4520045" cy="602672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1AB83CD-0AE4-4964-B409-B8EEF4BBD75B}"/>
              </a:ext>
            </a:extLst>
          </p:cNvPr>
          <p:cNvSpPr txBox="1"/>
          <p:nvPr/>
        </p:nvSpPr>
        <p:spPr>
          <a:xfrm>
            <a:off x="2963139" y="645607"/>
            <a:ext cx="332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Fortalezas para el Cliente</a:t>
            </a:r>
          </a:p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69813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144</TotalTime>
  <Words>54</Words>
  <Application>Microsoft Office PowerPoint</Application>
  <PresentationFormat>Presentación en pantalla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14</cp:revision>
  <dcterms:created xsi:type="dcterms:W3CDTF">2020-06-30T22:47:18Z</dcterms:created>
  <dcterms:modified xsi:type="dcterms:W3CDTF">2020-07-01T01:11:41Z</dcterms:modified>
</cp:coreProperties>
</file>