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71" r:id="rId3"/>
    <p:sldId id="257" r:id="rId4"/>
    <p:sldId id="268" r:id="rId5"/>
    <p:sldId id="256" r:id="rId6"/>
    <p:sldId id="269" r:id="rId7"/>
    <p:sldId id="270" r:id="rId8"/>
    <p:sldId id="259" r:id="rId9"/>
    <p:sldId id="260" r:id="rId10"/>
    <p:sldId id="261" r:id="rId11"/>
    <p:sldId id="262" r:id="rId12"/>
    <p:sldId id="263" r:id="rId13"/>
    <p:sldId id="264" r:id="rId14"/>
    <p:sldId id="258"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66" autoAdjust="0"/>
    <p:restoredTop sz="94660"/>
  </p:normalViewPr>
  <p:slideViewPr>
    <p:cSldViewPr snapToGrid="0">
      <p:cViewPr>
        <p:scale>
          <a:sx n="110" d="100"/>
          <a:sy n="110" d="100"/>
        </p:scale>
        <p:origin x="73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A73150-47DD-48EB-9D24-A59B7771627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FF517E9-223A-4C8D-B6D1-E895BA2307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1CE5948-D68A-4DE5-9993-CDF4EC99264F}"/>
              </a:ext>
            </a:extLst>
          </p:cNvPr>
          <p:cNvSpPr>
            <a:spLocks noGrp="1"/>
          </p:cNvSpPr>
          <p:nvPr>
            <p:ph type="dt" sz="half" idx="10"/>
          </p:nvPr>
        </p:nvSpPr>
        <p:spPr/>
        <p:txBody>
          <a:bodyPr/>
          <a:lstStyle/>
          <a:p>
            <a:fld id="{7A56408A-7ECC-498A-8838-2AEBE2AB3AEB}" type="datetimeFigureOut">
              <a:rPr lang="es-ES" smtClean="0"/>
              <a:t>15/07/2020</a:t>
            </a:fld>
            <a:endParaRPr lang="es-ES"/>
          </a:p>
        </p:txBody>
      </p:sp>
      <p:sp>
        <p:nvSpPr>
          <p:cNvPr id="5" name="Marcador de pie de página 4">
            <a:extLst>
              <a:ext uri="{FF2B5EF4-FFF2-40B4-BE49-F238E27FC236}">
                <a16:creationId xmlns:a16="http://schemas.microsoft.com/office/drawing/2014/main" id="{AC6DAE17-275D-4988-8605-B2354B6C5DE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4E233BD-27D8-4E33-AB5A-D97B3F023D64}"/>
              </a:ext>
            </a:extLst>
          </p:cNvPr>
          <p:cNvSpPr>
            <a:spLocks noGrp="1"/>
          </p:cNvSpPr>
          <p:nvPr>
            <p:ph type="sldNum" sz="quarter" idx="12"/>
          </p:nvPr>
        </p:nvSpPr>
        <p:spPr/>
        <p:txBody>
          <a:bodyPr/>
          <a:lstStyle/>
          <a:p>
            <a:fld id="{7CE53AA4-FA2D-4D14-A553-2CCF39E9DAB7}" type="slidenum">
              <a:rPr lang="es-ES" smtClean="0"/>
              <a:t>‹Nº›</a:t>
            </a:fld>
            <a:endParaRPr lang="es-ES"/>
          </a:p>
        </p:txBody>
      </p:sp>
    </p:spTree>
    <p:extLst>
      <p:ext uri="{BB962C8B-B14F-4D97-AF65-F5344CB8AC3E}">
        <p14:creationId xmlns:p14="http://schemas.microsoft.com/office/powerpoint/2010/main" val="1421398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12342F-CE91-47BF-B571-0396B31F80A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C7BE355-8C86-4EC6-B950-77E2C1FC615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83D339A-89BD-4775-80FD-6EB4CA9457B8}"/>
              </a:ext>
            </a:extLst>
          </p:cNvPr>
          <p:cNvSpPr>
            <a:spLocks noGrp="1"/>
          </p:cNvSpPr>
          <p:nvPr>
            <p:ph type="dt" sz="half" idx="10"/>
          </p:nvPr>
        </p:nvSpPr>
        <p:spPr/>
        <p:txBody>
          <a:bodyPr/>
          <a:lstStyle/>
          <a:p>
            <a:fld id="{7A56408A-7ECC-498A-8838-2AEBE2AB3AEB}" type="datetimeFigureOut">
              <a:rPr lang="es-ES" smtClean="0"/>
              <a:t>15/07/2020</a:t>
            </a:fld>
            <a:endParaRPr lang="es-ES"/>
          </a:p>
        </p:txBody>
      </p:sp>
      <p:sp>
        <p:nvSpPr>
          <p:cNvPr id="5" name="Marcador de pie de página 4">
            <a:extLst>
              <a:ext uri="{FF2B5EF4-FFF2-40B4-BE49-F238E27FC236}">
                <a16:creationId xmlns:a16="http://schemas.microsoft.com/office/drawing/2014/main" id="{C19EEE8A-D063-4670-AF95-D4A7AB79DFE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B8B2384-B27B-4406-A6A6-211356405474}"/>
              </a:ext>
            </a:extLst>
          </p:cNvPr>
          <p:cNvSpPr>
            <a:spLocks noGrp="1"/>
          </p:cNvSpPr>
          <p:nvPr>
            <p:ph type="sldNum" sz="quarter" idx="12"/>
          </p:nvPr>
        </p:nvSpPr>
        <p:spPr/>
        <p:txBody>
          <a:bodyPr/>
          <a:lstStyle/>
          <a:p>
            <a:fld id="{7CE53AA4-FA2D-4D14-A553-2CCF39E9DAB7}" type="slidenum">
              <a:rPr lang="es-ES" smtClean="0"/>
              <a:t>‹Nº›</a:t>
            </a:fld>
            <a:endParaRPr lang="es-ES"/>
          </a:p>
        </p:txBody>
      </p:sp>
    </p:spTree>
    <p:extLst>
      <p:ext uri="{BB962C8B-B14F-4D97-AF65-F5344CB8AC3E}">
        <p14:creationId xmlns:p14="http://schemas.microsoft.com/office/powerpoint/2010/main" val="2359343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C1377B-5F73-4372-9B91-575FBD1B9C8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44FC2DB-39AF-42A2-B1AD-604E367D09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DA2A3AF-15A6-4B72-A2C4-C2118BEB9602}"/>
              </a:ext>
            </a:extLst>
          </p:cNvPr>
          <p:cNvSpPr>
            <a:spLocks noGrp="1"/>
          </p:cNvSpPr>
          <p:nvPr>
            <p:ph type="dt" sz="half" idx="10"/>
          </p:nvPr>
        </p:nvSpPr>
        <p:spPr/>
        <p:txBody>
          <a:bodyPr/>
          <a:lstStyle/>
          <a:p>
            <a:fld id="{7A56408A-7ECC-498A-8838-2AEBE2AB3AEB}" type="datetimeFigureOut">
              <a:rPr lang="es-ES" smtClean="0"/>
              <a:t>15/07/2020</a:t>
            </a:fld>
            <a:endParaRPr lang="es-ES"/>
          </a:p>
        </p:txBody>
      </p:sp>
      <p:sp>
        <p:nvSpPr>
          <p:cNvPr id="5" name="Marcador de pie de página 4">
            <a:extLst>
              <a:ext uri="{FF2B5EF4-FFF2-40B4-BE49-F238E27FC236}">
                <a16:creationId xmlns:a16="http://schemas.microsoft.com/office/drawing/2014/main" id="{D3E36247-5A5C-4368-93A7-C987C0671C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5377718-FCE4-4329-9CDB-B7936C9862A2}"/>
              </a:ext>
            </a:extLst>
          </p:cNvPr>
          <p:cNvSpPr>
            <a:spLocks noGrp="1"/>
          </p:cNvSpPr>
          <p:nvPr>
            <p:ph type="sldNum" sz="quarter" idx="12"/>
          </p:nvPr>
        </p:nvSpPr>
        <p:spPr/>
        <p:txBody>
          <a:bodyPr/>
          <a:lstStyle/>
          <a:p>
            <a:fld id="{7CE53AA4-FA2D-4D14-A553-2CCF39E9DAB7}" type="slidenum">
              <a:rPr lang="es-ES" smtClean="0"/>
              <a:t>‹Nº›</a:t>
            </a:fld>
            <a:endParaRPr lang="es-ES"/>
          </a:p>
        </p:txBody>
      </p:sp>
    </p:spTree>
    <p:extLst>
      <p:ext uri="{BB962C8B-B14F-4D97-AF65-F5344CB8AC3E}">
        <p14:creationId xmlns:p14="http://schemas.microsoft.com/office/powerpoint/2010/main" val="3660365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86EF92-40EA-4164-B553-742F21309A0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6C9B67D-A75B-4BDC-9727-573347058AE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8461CBC-F545-40F1-88EA-92F943B5CA0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44348C5-5A23-4134-9BD1-47302AB23BC7}"/>
              </a:ext>
            </a:extLst>
          </p:cNvPr>
          <p:cNvSpPr>
            <a:spLocks noGrp="1"/>
          </p:cNvSpPr>
          <p:nvPr>
            <p:ph type="dt" sz="half" idx="10"/>
          </p:nvPr>
        </p:nvSpPr>
        <p:spPr/>
        <p:txBody>
          <a:bodyPr/>
          <a:lstStyle/>
          <a:p>
            <a:fld id="{7A56408A-7ECC-498A-8838-2AEBE2AB3AEB}" type="datetimeFigureOut">
              <a:rPr lang="es-ES" smtClean="0"/>
              <a:t>15/07/2020</a:t>
            </a:fld>
            <a:endParaRPr lang="es-ES"/>
          </a:p>
        </p:txBody>
      </p:sp>
      <p:sp>
        <p:nvSpPr>
          <p:cNvPr id="6" name="Marcador de pie de página 5">
            <a:extLst>
              <a:ext uri="{FF2B5EF4-FFF2-40B4-BE49-F238E27FC236}">
                <a16:creationId xmlns:a16="http://schemas.microsoft.com/office/drawing/2014/main" id="{37EB8A8B-3499-44E4-BC5C-2BDC5F1A1F2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AFF688B-B81A-4ACE-A9C4-60A573B91861}"/>
              </a:ext>
            </a:extLst>
          </p:cNvPr>
          <p:cNvSpPr>
            <a:spLocks noGrp="1"/>
          </p:cNvSpPr>
          <p:nvPr>
            <p:ph type="sldNum" sz="quarter" idx="12"/>
          </p:nvPr>
        </p:nvSpPr>
        <p:spPr/>
        <p:txBody>
          <a:bodyPr/>
          <a:lstStyle/>
          <a:p>
            <a:fld id="{7CE53AA4-FA2D-4D14-A553-2CCF39E9DAB7}" type="slidenum">
              <a:rPr lang="es-ES" smtClean="0"/>
              <a:t>‹Nº›</a:t>
            </a:fld>
            <a:endParaRPr lang="es-ES"/>
          </a:p>
        </p:txBody>
      </p:sp>
    </p:spTree>
    <p:extLst>
      <p:ext uri="{BB962C8B-B14F-4D97-AF65-F5344CB8AC3E}">
        <p14:creationId xmlns:p14="http://schemas.microsoft.com/office/powerpoint/2010/main" val="2873336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826226-9B5A-491C-86B3-AFDD246B49F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65C324D-6D92-487A-9DDC-D81F3A1F20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C8C035D-A62E-4BE5-B9CE-86D31701A47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6A31891-42BD-4A18-B7A1-AC89553724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C0F187C-F3DD-47EB-B985-D3411553153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A254E4D-DB37-4098-BFCA-3E672C713EA3}"/>
              </a:ext>
            </a:extLst>
          </p:cNvPr>
          <p:cNvSpPr>
            <a:spLocks noGrp="1"/>
          </p:cNvSpPr>
          <p:nvPr>
            <p:ph type="dt" sz="half" idx="10"/>
          </p:nvPr>
        </p:nvSpPr>
        <p:spPr/>
        <p:txBody>
          <a:bodyPr/>
          <a:lstStyle/>
          <a:p>
            <a:fld id="{7A56408A-7ECC-498A-8838-2AEBE2AB3AEB}" type="datetimeFigureOut">
              <a:rPr lang="es-ES" smtClean="0"/>
              <a:t>15/07/2020</a:t>
            </a:fld>
            <a:endParaRPr lang="es-ES"/>
          </a:p>
        </p:txBody>
      </p:sp>
      <p:sp>
        <p:nvSpPr>
          <p:cNvPr id="8" name="Marcador de pie de página 7">
            <a:extLst>
              <a:ext uri="{FF2B5EF4-FFF2-40B4-BE49-F238E27FC236}">
                <a16:creationId xmlns:a16="http://schemas.microsoft.com/office/drawing/2014/main" id="{E5CDF72D-550D-4951-B7C7-3F4AD09AE22F}"/>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53ACBFA8-16E3-42B3-AD64-BA7E03693854}"/>
              </a:ext>
            </a:extLst>
          </p:cNvPr>
          <p:cNvSpPr>
            <a:spLocks noGrp="1"/>
          </p:cNvSpPr>
          <p:nvPr>
            <p:ph type="sldNum" sz="quarter" idx="12"/>
          </p:nvPr>
        </p:nvSpPr>
        <p:spPr/>
        <p:txBody>
          <a:bodyPr/>
          <a:lstStyle/>
          <a:p>
            <a:fld id="{7CE53AA4-FA2D-4D14-A553-2CCF39E9DAB7}" type="slidenum">
              <a:rPr lang="es-ES" smtClean="0"/>
              <a:t>‹Nº›</a:t>
            </a:fld>
            <a:endParaRPr lang="es-ES"/>
          </a:p>
        </p:txBody>
      </p:sp>
    </p:spTree>
    <p:extLst>
      <p:ext uri="{BB962C8B-B14F-4D97-AF65-F5344CB8AC3E}">
        <p14:creationId xmlns:p14="http://schemas.microsoft.com/office/powerpoint/2010/main" val="4260599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784083-C664-42A3-8CA0-3BBA76A19C2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9B9EBF0-39C3-493C-8623-AD10A28C0724}"/>
              </a:ext>
            </a:extLst>
          </p:cNvPr>
          <p:cNvSpPr>
            <a:spLocks noGrp="1"/>
          </p:cNvSpPr>
          <p:nvPr>
            <p:ph type="dt" sz="half" idx="10"/>
          </p:nvPr>
        </p:nvSpPr>
        <p:spPr/>
        <p:txBody>
          <a:bodyPr/>
          <a:lstStyle/>
          <a:p>
            <a:fld id="{7A56408A-7ECC-498A-8838-2AEBE2AB3AEB}" type="datetimeFigureOut">
              <a:rPr lang="es-ES" smtClean="0"/>
              <a:t>15/07/2020</a:t>
            </a:fld>
            <a:endParaRPr lang="es-ES"/>
          </a:p>
        </p:txBody>
      </p:sp>
      <p:sp>
        <p:nvSpPr>
          <p:cNvPr id="4" name="Marcador de pie de página 3">
            <a:extLst>
              <a:ext uri="{FF2B5EF4-FFF2-40B4-BE49-F238E27FC236}">
                <a16:creationId xmlns:a16="http://schemas.microsoft.com/office/drawing/2014/main" id="{34E01FA7-DF52-4388-9EB0-44C1BBFBEAB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3B0FA1C-E976-47E5-B370-B7836B5EA4A9}"/>
              </a:ext>
            </a:extLst>
          </p:cNvPr>
          <p:cNvSpPr>
            <a:spLocks noGrp="1"/>
          </p:cNvSpPr>
          <p:nvPr>
            <p:ph type="sldNum" sz="quarter" idx="12"/>
          </p:nvPr>
        </p:nvSpPr>
        <p:spPr/>
        <p:txBody>
          <a:bodyPr/>
          <a:lstStyle/>
          <a:p>
            <a:fld id="{7CE53AA4-FA2D-4D14-A553-2CCF39E9DAB7}" type="slidenum">
              <a:rPr lang="es-ES" smtClean="0"/>
              <a:t>‹Nº›</a:t>
            </a:fld>
            <a:endParaRPr lang="es-ES"/>
          </a:p>
        </p:txBody>
      </p:sp>
    </p:spTree>
    <p:extLst>
      <p:ext uri="{BB962C8B-B14F-4D97-AF65-F5344CB8AC3E}">
        <p14:creationId xmlns:p14="http://schemas.microsoft.com/office/powerpoint/2010/main" val="337644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53502C1-AA62-4BFC-8AA9-0026CFFF3510}"/>
              </a:ext>
            </a:extLst>
          </p:cNvPr>
          <p:cNvSpPr>
            <a:spLocks noGrp="1"/>
          </p:cNvSpPr>
          <p:nvPr>
            <p:ph type="dt" sz="half" idx="10"/>
          </p:nvPr>
        </p:nvSpPr>
        <p:spPr/>
        <p:txBody>
          <a:bodyPr/>
          <a:lstStyle/>
          <a:p>
            <a:fld id="{7A56408A-7ECC-498A-8838-2AEBE2AB3AEB}" type="datetimeFigureOut">
              <a:rPr lang="es-ES" smtClean="0"/>
              <a:t>15/07/2020</a:t>
            </a:fld>
            <a:endParaRPr lang="es-ES"/>
          </a:p>
        </p:txBody>
      </p:sp>
      <p:sp>
        <p:nvSpPr>
          <p:cNvPr id="3" name="Marcador de pie de página 2">
            <a:extLst>
              <a:ext uri="{FF2B5EF4-FFF2-40B4-BE49-F238E27FC236}">
                <a16:creationId xmlns:a16="http://schemas.microsoft.com/office/drawing/2014/main" id="{30892CB3-B6B7-4E7C-8EDA-3B25829B706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5721E902-0F76-441F-874C-BB35475CFBF2}"/>
              </a:ext>
            </a:extLst>
          </p:cNvPr>
          <p:cNvSpPr>
            <a:spLocks noGrp="1"/>
          </p:cNvSpPr>
          <p:nvPr>
            <p:ph type="sldNum" sz="quarter" idx="12"/>
          </p:nvPr>
        </p:nvSpPr>
        <p:spPr/>
        <p:txBody>
          <a:bodyPr/>
          <a:lstStyle/>
          <a:p>
            <a:fld id="{7CE53AA4-FA2D-4D14-A553-2CCF39E9DAB7}" type="slidenum">
              <a:rPr lang="es-ES" smtClean="0"/>
              <a:t>‹Nº›</a:t>
            </a:fld>
            <a:endParaRPr lang="es-ES"/>
          </a:p>
        </p:txBody>
      </p:sp>
    </p:spTree>
    <p:extLst>
      <p:ext uri="{BB962C8B-B14F-4D97-AF65-F5344CB8AC3E}">
        <p14:creationId xmlns:p14="http://schemas.microsoft.com/office/powerpoint/2010/main" val="981844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966C27-0F1A-49F6-9C1D-F045988891C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22F65E2-0034-45B8-9836-1601FB9834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E98CFD49-1FE1-4402-AC95-46E594BEFF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03E0684-960D-4888-952B-9E9B72999378}"/>
              </a:ext>
            </a:extLst>
          </p:cNvPr>
          <p:cNvSpPr>
            <a:spLocks noGrp="1"/>
          </p:cNvSpPr>
          <p:nvPr>
            <p:ph type="dt" sz="half" idx="10"/>
          </p:nvPr>
        </p:nvSpPr>
        <p:spPr/>
        <p:txBody>
          <a:bodyPr/>
          <a:lstStyle/>
          <a:p>
            <a:fld id="{7A56408A-7ECC-498A-8838-2AEBE2AB3AEB}" type="datetimeFigureOut">
              <a:rPr lang="es-ES" smtClean="0"/>
              <a:t>15/07/2020</a:t>
            </a:fld>
            <a:endParaRPr lang="es-ES"/>
          </a:p>
        </p:txBody>
      </p:sp>
      <p:sp>
        <p:nvSpPr>
          <p:cNvPr id="6" name="Marcador de pie de página 5">
            <a:extLst>
              <a:ext uri="{FF2B5EF4-FFF2-40B4-BE49-F238E27FC236}">
                <a16:creationId xmlns:a16="http://schemas.microsoft.com/office/drawing/2014/main" id="{4E81DB37-67DE-4A96-AD1A-8275DD23754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22FD28B-7A19-494D-8DB8-E36353EFB743}"/>
              </a:ext>
            </a:extLst>
          </p:cNvPr>
          <p:cNvSpPr>
            <a:spLocks noGrp="1"/>
          </p:cNvSpPr>
          <p:nvPr>
            <p:ph type="sldNum" sz="quarter" idx="12"/>
          </p:nvPr>
        </p:nvSpPr>
        <p:spPr/>
        <p:txBody>
          <a:bodyPr/>
          <a:lstStyle/>
          <a:p>
            <a:fld id="{7CE53AA4-FA2D-4D14-A553-2CCF39E9DAB7}" type="slidenum">
              <a:rPr lang="es-ES" smtClean="0"/>
              <a:t>‹Nº›</a:t>
            </a:fld>
            <a:endParaRPr lang="es-ES"/>
          </a:p>
        </p:txBody>
      </p:sp>
    </p:spTree>
    <p:extLst>
      <p:ext uri="{BB962C8B-B14F-4D97-AF65-F5344CB8AC3E}">
        <p14:creationId xmlns:p14="http://schemas.microsoft.com/office/powerpoint/2010/main" val="3600422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449F40-45EE-472E-B318-D35622DC061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834D3D4-004A-467E-AFDD-4C6C6F5561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34EA3D6-B984-4189-AA18-34C971B818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78DC003-32FA-48C8-8632-825342A7DDB3}"/>
              </a:ext>
            </a:extLst>
          </p:cNvPr>
          <p:cNvSpPr>
            <a:spLocks noGrp="1"/>
          </p:cNvSpPr>
          <p:nvPr>
            <p:ph type="dt" sz="half" idx="10"/>
          </p:nvPr>
        </p:nvSpPr>
        <p:spPr/>
        <p:txBody>
          <a:bodyPr/>
          <a:lstStyle/>
          <a:p>
            <a:fld id="{7A56408A-7ECC-498A-8838-2AEBE2AB3AEB}" type="datetimeFigureOut">
              <a:rPr lang="es-ES" smtClean="0"/>
              <a:t>15/07/2020</a:t>
            </a:fld>
            <a:endParaRPr lang="es-ES"/>
          </a:p>
        </p:txBody>
      </p:sp>
      <p:sp>
        <p:nvSpPr>
          <p:cNvPr id="6" name="Marcador de pie de página 5">
            <a:extLst>
              <a:ext uri="{FF2B5EF4-FFF2-40B4-BE49-F238E27FC236}">
                <a16:creationId xmlns:a16="http://schemas.microsoft.com/office/drawing/2014/main" id="{C93B2A09-394A-4693-8880-FC048A4A8FF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C71279B-E556-4A5E-B699-93213A04D990}"/>
              </a:ext>
            </a:extLst>
          </p:cNvPr>
          <p:cNvSpPr>
            <a:spLocks noGrp="1"/>
          </p:cNvSpPr>
          <p:nvPr>
            <p:ph type="sldNum" sz="quarter" idx="12"/>
          </p:nvPr>
        </p:nvSpPr>
        <p:spPr/>
        <p:txBody>
          <a:bodyPr/>
          <a:lstStyle/>
          <a:p>
            <a:fld id="{7CE53AA4-FA2D-4D14-A553-2CCF39E9DAB7}" type="slidenum">
              <a:rPr lang="es-ES" smtClean="0"/>
              <a:t>‹Nº›</a:t>
            </a:fld>
            <a:endParaRPr lang="es-ES"/>
          </a:p>
        </p:txBody>
      </p:sp>
    </p:spTree>
    <p:extLst>
      <p:ext uri="{BB962C8B-B14F-4D97-AF65-F5344CB8AC3E}">
        <p14:creationId xmlns:p14="http://schemas.microsoft.com/office/powerpoint/2010/main" val="1065960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73DB31-C1D1-4989-A5F8-18ED2E5A5CB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263043C-F44B-490B-884C-3CE2980901B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DD448B1-121A-4A1E-9491-241B9DDC5EE8}"/>
              </a:ext>
            </a:extLst>
          </p:cNvPr>
          <p:cNvSpPr>
            <a:spLocks noGrp="1"/>
          </p:cNvSpPr>
          <p:nvPr>
            <p:ph type="dt" sz="half" idx="10"/>
          </p:nvPr>
        </p:nvSpPr>
        <p:spPr/>
        <p:txBody>
          <a:bodyPr/>
          <a:lstStyle/>
          <a:p>
            <a:fld id="{7A56408A-7ECC-498A-8838-2AEBE2AB3AEB}" type="datetimeFigureOut">
              <a:rPr lang="es-ES" smtClean="0"/>
              <a:t>15/07/2020</a:t>
            </a:fld>
            <a:endParaRPr lang="es-ES"/>
          </a:p>
        </p:txBody>
      </p:sp>
      <p:sp>
        <p:nvSpPr>
          <p:cNvPr id="5" name="Marcador de pie de página 4">
            <a:extLst>
              <a:ext uri="{FF2B5EF4-FFF2-40B4-BE49-F238E27FC236}">
                <a16:creationId xmlns:a16="http://schemas.microsoft.com/office/drawing/2014/main" id="{F16AA30D-C808-4398-B5B8-750DA1F9540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F0A292D-EB94-4EAD-ABE2-336985BA45BE}"/>
              </a:ext>
            </a:extLst>
          </p:cNvPr>
          <p:cNvSpPr>
            <a:spLocks noGrp="1"/>
          </p:cNvSpPr>
          <p:nvPr>
            <p:ph type="sldNum" sz="quarter" idx="12"/>
          </p:nvPr>
        </p:nvSpPr>
        <p:spPr/>
        <p:txBody>
          <a:bodyPr/>
          <a:lstStyle/>
          <a:p>
            <a:fld id="{7CE53AA4-FA2D-4D14-A553-2CCF39E9DAB7}" type="slidenum">
              <a:rPr lang="es-ES" smtClean="0"/>
              <a:t>‹Nº›</a:t>
            </a:fld>
            <a:endParaRPr lang="es-ES"/>
          </a:p>
        </p:txBody>
      </p:sp>
    </p:spTree>
    <p:extLst>
      <p:ext uri="{BB962C8B-B14F-4D97-AF65-F5344CB8AC3E}">
        <p14:creationId xmlns:p14="http://schemas.microsoft.com/office/powerpoint/2010/main" val="2709091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90D1CC7-8AF7-4D83-A3CE-398F205CC20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3C0CE0E-123C-48A9-8CF4-AFE2C4C4DE8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E494A46-2EB5-4942-8579-0E290C7CFA2B}"/>
              </a:ext>
            </a:extLst>
          </p:cNvPr>
          <p:cNvSpPr>
            <a:spLocks noGrp="1"/>
          </p:cNvSpPr>
          <p:nvPr>
            <p:ph type="dt" sz="half" idx="10"/>
          </p:nvPr>
        </p:nvSpPr>
        <p:spPr/>
        <p:txBody>
          <a:bodyPr/>
          <a:lstStyle/>
          <a:p>
            <a:fld id="{7A56408A-7ECC-498A-8838-2AEBE2AB3AEB}" type="datetimeFigureOut">
              <a:rPr lang="es-ES" smtClean="0"/>
              <a:t>15/07/2020</a:t>
            </a:fld>
            <a:endParaRPr lang="es-ES"/>
          </a:p>
        </p:txBody>
      </p:sp>
      <p:sp>
        <p:nvSpPr>
          <p:cNvPr id="5" name="Marcador de pie de página 4">
            <a:extLst>
              <a:ext uri="{FF2B5EF4-FFF2-40B4-BE49-F238E27FC236}">
                <a16:creationId xmlns:a16="http://schemas.microsoft.com/office/drawing/2014/main" id="{47E6D9E1-55DD-4143-A9D7-E48178B5601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5EA24EE-CF59-435A-907B-07B9D4F1625F}"/>
              </a:ext>
            </a:extLst>
          </p:cNvPr>
          <p:cNvSpPr>
            <a:spLocks noGrp="1"/>
          </p:cNvSpPr>
          <p:nvPr>
            <p:ph type="sldNum" sz="quarter" idx="12"/>
          </p:nvPr>
        </p:nvSpPr>
        <p:spPr/>
        <p:txBody>
          <a:bodyPr/>
          <a:lstStyle/>
          <a:p>
            <a:fld id="{7CE53AA4-FA2D-4D14-A553-2CCF39E9DAB7}" type="slidenum">
              <a:rPr lang="es-ES" smtClean="0"/>
              <a:t>‹Nº›</a:t>
            </a:fld>
            <a:endParaRPr lang="es-ES"/>
          </a:p>
        </p:txBody>
      </p:sp>
    </p:spTree>
    <p:extLst>
      <p:ext uri="{BB962C8B-B14F-4D97-AF65-F5344CB8AC3E}">
        <p14:creationId xmlns:p14="http://schemas.microsoft.com/office/powerpoint/2010/main" val="2260664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4F51221-0896-4DE2-9DA9-05254203AE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2A22745-7A33-4A24-9E7D-C2E34C2040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D7FE9CA-98C8-4DED-8E6F-74599D477F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56408A-7ECC-498A-8838-2AEBE2AB3AEB}" type="datetimeFigureOut">
              <a:rPr lang="es-ES" smtClean="0"/>
              <a:t>15/07/2020</a:t>
            </a:fld>
            <a:endParaRPr lang="es-ES"/>
          </a:p>
        </p:txBody>
      </p:sp>
      <p:sp>
        <p:nvSpPr>
          <p:cNvPr id="5" name="Marcador de pie de página 4">
            <a:extLst>
              <a:ext uri="{FF2B5EF4-FFF2-40B4-BE49-F238E27FC236}">
                <a16:creationId xmlns:a16="http://schemas.microsoft.com/office/drawing/2014/main" id="{CB70C8B7-D5A8-42DD-9A08-D8DFDCCCAE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DC35AA26-9A75-4332-97D8-37C90DA2A1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E53AA4-FA2D-4D14-A553-2CCF39E9DAB7}" type="slidenum">
              <a:rPr lang="es-ES" smtClean="0"/>
              <a:t>‹Nº›</a:t>
            </a:fld>
            <a:endParaRPr lang="es-ES"/>
          </a:p>
        </p:txBody>
      </p:sp>
    </p:spTree>
    <p:extLst>
      <p:ext uri="{BB962C8B-B14F-4D97-AF65-F5344CB8AC3E}">
        <p14:creationId xmlns:p14="http://schemas.microsoft.com/office/powerpoint/2010/main" val="935469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659665-FBF8-4250-8C92-0523AF1B5682}"/>
              </a:ext>
            </a:extLst>
          </p:cNvPr>
          <p:cNvSpPr>
            <a:spLocks noGrp="1"/>
          </p:cNvSpPr>
          <p:nvPr>
            <p:ph type="title"/>
          </p:nvPr>
        </p:nvSpPr>
        <p:spPr>
          <a:xfrm>
            <a:off x="838200" y="365125"/>
            <a:ext cx="2844567" cy="1325563"/>
          </a:xfrm>
        </p:spPr>
        <p:txBody>
          <a:bodyPr>
            <a:normAutofit/>
          </a:bodyPr>
          <a:lstStyle/>
          <a:p>
            <a:r>
              <a:rPr lang="es-CO" sz="4800" b="1" dirty="0"/>
              <a:t>APERTURA</a:t>
            </a:r>
            <a:endParaRPr lang="es-ES" sz="4800" b="1" dirty="0"/>
          </a:p>
        </p:txBody>
      </p:sp>
      <p:pic>
        <p:nvPicPr>
          <p:cNvPr id="5" name="Imagen 4">
            <a:extLst>
              <a:ext uri="{FF2B5EF4-FFF2-40B4-BE49-F238E27FC236}">
                <a16:creationId xmlns:a16="http://schemas.microsoft.com/office/drawing/2014/main" id="{2A3FE9E8-D710-45F3-ABB6-3AB6740741F2}"/>
              </a:ext>
            </a:extLst>
          </p:cNvPr>
          <p:cNvPicPr>
            <a:picLocks noChangeAspect="1"/>
          </p:cNvPicPr>
          <p:nvPr/>
        </p:nvPicPr>
        <p:blipFill rotWithShape="1">
          <a:blip r:embed="rId2"/>
          <a:srcRect l="34133" t="11701" r="33724" b="13606"/>
          <a:stretch/>
        </p:blipFill>
        <p:spPr>
          <a:xfrm>
            <a:off x="4590916" y="1380931"/>
            <a:ext cx="3312113" cy="4329404"/>
          </a:xfrm>
          <a:prstGeom prst="rect">
            <a:avLst/>
          </a:prstGeom>
        </p:spPr>
      </p:pic>
    </p:spTree>
    <p:extLst>
      <p:ext uri="{BB962C8B-B14F-4D97-AF65-F5344CB8AC3E}">
        <p14:creationId xmlns:p14="http://schemas.microsoft.com/office/powerpoint/2010/main" val="1164696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256289-D79A-4A79-8787-BCEBE6CE9EFF}"/>
              </a:ext>
            </a:extLst>
          </p:cNvPr>
          <p:cNvSpPr>
            <a:spLocks noGrp="1"/>
          </p:cNvSpPr>
          <p:nvPr>
            <p:ph type="ctrTitle"/>
          </p:nvPr>
        </p:nvSpPr>
        <p:spPr/>
        <p:txBody>
          <a:bodyPr/>
          <a:lstStyle/>
          <a:p>
            <a:endParaRPr lang="es-ES"/>
          </a:p>
        </p:txBody>
      </p:sp>
      <p:sp>
        <p:nvSpPr>
          <p:cNvPr id="3" name="Subtítulo 2">
            <a:extLst>
              <a:ext uri="{FF2B5EF4-FFF2-40B4-BE49-F238E27FC236}">
                <a16:creationId xmlns:a16="http://schemas.microsoft.com/office/drawing/2014/main" id="{0121BC46-13D4-41F5-9AD8-60307910AAD7}"/>
              </a:ext>
            </a:extLst>
          </p:cNvPr>
          <p:cNvSpPr>
            <a:spLocks noGrp="1"/>
          </p:cNvSpPr>
          <p:nvPr>
            <p:ph type="subTitle" idx="1"/>
          </p:nvPr>
        </p:nvSpPr>
        <p:spPr/>
        <p:txBody>
          <a:bodyPr/>
          <a:lstStyle/>
          <a:p>
            <a:endParaRPr lang="es-ES"/>
          </a:p>
        </p:txBody>
      </p:sp>
      <p:pic>
        <p:nvPicPr>
          <p:cNvPr id="5" name="Imagen 4" descr="Una captura de pantalla de una red social&#10;&#10;Descripción generada automáticamente">
            <a:extLst>
              <a:ext uri="{FF2B5EF4-FFF2-40B4-BE49-F238E27FC236}">
                <a16:creationId xmlns:a16="http://schemas.microsoft.com/office/drawing/2014/main" id="{1EA6348B-4898-43E3-8626-6015400370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01682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5AFD9A-76E9-4B61-ACFF-9C5EFCB9AEB6}"/>
              </a:ext>
            </a:extLst>
          </p:cNvPr>
          <p:cNvSpPr>
            <a:spLocks noGrp="1"/>
          </p:cNvSpPr>
          <p:nvPr>
            <p:ph type="ctrTitle"/>
          </p:nvPr>
        </p:nvSpPr>
        <p:spPr/>
        <p:txBody>
          <a:bodyPr>
            <a:normAutofit/>
          </a:bodyPr>
          <a:lstStyle/>
          <a:p>
            <a:r>
              <a:rPr lang="es-CO" sz="6600" b="1" dirty="0">
                <a:effectLst>
                  <a:outerShdw blurRad="38100" dist="38100" dir="2700000" algn="tl">
                    <a:srgbClr val="000000">
                      <a:alpha val="43137"/>
                    </a:srgbClr>
                  </a:outerShdw>
                </a:effectLst>
              </a:rPr>
              <a:t>MUNDO DE SOLUCIONES</a:t>
            </a:r>
            <a:endParaRPr lang="es-ES" sz="6600" b="1" dirty="0">
              <a:effectLst>
                <a:outerShdw blurRad="38100" dist="38100" dir="2700000" algn="tl">
                  <a:srgbClr val="000000">
                    <a:alpha val="43137"/>
                  </a:srgbClr>
                </a:outerShdw>
              </a:effectLst>
            </a:endParaRPr>
          </a:p>
        </p:txBody>
      </p:sp>
      <p:sp>
        <p:nvSpPr>
          <p:cNvPr id="3" name="Subtítulo 2">
            <a:extLst>
              <a:ext uri="{FF2B5EF4-FFF2-40B4-BE49-F238E27FC236}">
                <a16:creationId xmlns:a16="http://schemas.microsoft.com/office/drawing/2014/main" id="{1D4E0DEA-9ACA-4178-A408-75FA4376632C}"/>
              </a:ext>
            </a:extLst>
          </p:cNvPr>
          <p:cNvSpPr>
            <a:spLocks noGrp="1"/>
          </p:cNvSpPr>
          <p:nvPr>
            <p:ph type="subTitle" idx="1"/>
          </p:nvPr>
        </p:nvSpPr>
        <p:spPr/>
        <p:txBody>
          <a:bodyPr/>
          <a:lstStyle/>
          <a:p>
            <a:r>
              <a:rPr lang="es-CO" dirty="0"/>
              <a:t>JULIO 15 DEL 2020</a:t>
            </a:r>
            <a:endParaRPr lang="es-ES" dirty="0"/>
          </a:p>
        </p:txBody>
      </p:sp>
    </p:spTree>
    <p:extLst>
      <p:ext uri="{BB962C8B-B14F-4D97-AF65-F5344CB8AC3E}">
        <p14:creationId xmlns:p14="http://schemas.microsoft.com/office/powerpoint/2010/main" val="3825512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CA36D0-B6B0-44D8-8960-FC1EDD4F0FBF}"/>
              </a:ext>
            </a:extLst>
          </p:cNvPr>
          <p:cNvSpPr>
            <a:spLocks noGrp="1"/>
          </p:cNvSpPr>
          <p:nvPr>
            <p:ph type="title"/>
          </p:nvPr>
        </p:nvSpPr>
        <p:spPr>
          <a:xfrm>
            <a:off x="2579914" y="221388"/>
            <a:ext cx="10515600" cy="1325563"/>
          </a:xfrm>
        </p:spPr>
        <p:txBody>
          <a:bodyPr/>
          <a:lstStyle/>
          <a:p>
            <a:r>
              <a:rPr lang="es-CO" b="1" dirty="0"/>
              <a:t>Representación Situación</a:t>
            </a:r>
            <a:endParaRPr lang="es-ES" b="1" dirty="0"/>
          </a:p>
        </p:txBody>
      </p:sp>
      <p:pic>
        <p:nvPicPr>
          <p:cNvPr id="4" name="Marcador de contenido 3">
            <a:extLst>
              <a:ext uri="{FF2B5EF4-FFF2-40B4-BE49-F238E27FC236}">
                <a16:creationId xmlns:a16="http://schemas.microsoft.com/office/drawing/2014/main" id="{5F899DB0-9BBA-4A09-981B-F3C9BB363EF5}"/>
              </a:ext>
            </a:extLst>
          </p:cNvPr>
          <p:cNvPicPr>
            <a:picLocks noGrp="1" noChangeAspect="1"/>
          </p:cNvPicPr>
          <p:nvPr>
            <p:ph idx="1"/>
          </p:nvPr>
        </p:nvPicPr>
        <p:blipFill rotWithShape="1">
          <a:blip r:embed="rId2"/>
          <a:srcRect l="24872" t="12517" r="26148" b="22857"/>
          <a:stretch/>
        </p:blipFill>
        <p:spPr>
          <a:xfrm>
            <a:off x="403938" y="1546951"/>
            <a:ext cx="5862890" cy="4351338"/>
          </a:xfrm>
          <a:prstGeom prst="rect">
            <a:avLst/>
          </a:prstGeom>
        </p:spPr>
      </p:pic>
      <p:pic>
        <p:nvPicPr>
          <p:cNvPr id="5" name="Imagen 4" descr="Imagen que contiene foto, edificio, tabla, vista&#10;&#10;Descripción generada automáticamente">
            <a:extLst>
              <a:ext uri="{FF2B5EF4-FFF2-40B4-BE49-F238E27FC236}">
                <a16:creationId xmlns:a16="http://schemas.microsoft.com/office/drawing/2014/main" id="{82753BD4-B10E-4446-8CEA-DE2C25C7B1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6828" y="1673012"/>
            <a:ext cx="5771738" cy="4099216"/>
          </a:xfrm>
          <a:prstGeom prst="rect">
            <a:avLst/>
          </a:prstGeom>
        </p:spPr>
      </p:pic>
    </p:spTree>
    <p:extLst>
      <p:ext uri="{BB962C8B-B14F-4D97-AF65-F5344CB8AC3E}">
        <p14:creationId xmlns:p14="http://schemas.microsoft.com/office/powerpoint/2010/main" val="1361391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D189DE6-BAB9-4978-AE54-F9A039A17940}"/>
              </a:ext>
            </a:extLst>
          </p:cNvPr>
          <p:cNvPicPr>
            <a:picLocks noChangeAspect="1"/>
          </p:cNvPicPr>
          <p:nvPr/>
        </p:nvPicPr>
        <p:blipFill rotWithShape="1">
          <a:blip r:embed="rId2"/>
          <a:srcRect l="13804" t="24927" r="64022" b="35266"/>
          <a:stretch/>
        </p:blipFill>
        <p:spPr>
          <a:xfrm>
            <a:off x="3549148" y="475877"/>
            <a:ext cx="5576191" cy="5630858"/>
          </a:xfrm>
          <a:prstGeom prst="rect">
            <a:avLst/>
          </a:prstGeom>
        </p:spPr>
      </p:pic>
      <p:pic>
        <p:nvPicPr>
          <p:cNvPr id="3" name="Imagen 2" descr="Imagen que contiene edificio, ladrillo, piedra, calle&#10;&#10;Descripción generada automáticamente">
            <a:extLst>
              <a:ext uri="{FF2B5EF4-FFF2-40B4-BE49-F238E27FC236}">
                <a16:creationId xmlns:a16="http://schemas.microsoft.com/office/drawing/2014/main" id="{139251A2-27F5-4002-BD40-A3C74C1F75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4500" y="2303035"/>
            <a:ext cx="2525485" cy="1783312"/>
          </a:xfrm>
          <a:prstGeom prst="rect">
            <a:avLst/>
          </a:prstGeom>
        </p:spPr>
      </p:pic>
      <p:sp>
        <p:nvSpPr>
          <p:cNvPr id="6" name="CuadroTexto 5">
            <a:extLst>
              <a:ext uri="{FF2B5EF4-FFF2-40B4-BE49-F238E27FC236}">
                <a16:creationId xmlns:a16="http://schemas.microsoft.com/office/drawing/2014/main" id="{E5BADCC0-90F6-4DEC-A455-FA13DF166780}"/>
              </a:ext>
            </a:extLst>
          </p:cNvPr>
          <p:cNvSpPr txBox="1"/>
          <p:nvPr/>
        </p:nvSpPr>
        <p:spPr>
          <a:xfrm>
            <a:off x="539931" y="296091"/>
            <a:ext cx="2220686" cy="369332"/>
          </a:xfrm>
          <a:prstGeom prst="rect">
            <a:avLst/>
          </a:prstGeom>
          <a:noFill/>
        </p:spPr>
        <p:txBody>
          <a:bodyPr wrap="square" rtlCol="0">
            <a:spAutoFit/>
          </a:bodyPr>
          <a:lstStyle/>
          <a:p>
            <a:r>
              <a:rPr lang="es-CO" dirty="0"/>
              <a:t>Jean Paul Duchesne</a:t>
            </a:r>
            <a:endParaRPr lang="es-ES" dirty="0"/>
          </a:p>
        </p:txBody>
      </p:sp>
      <p:sp>
        <p:nvSpPr>
          <p:cNvPr id="7" name="CuadroTexto 6">
            <a:extLst>
              <a:ext uri="{FF2B5EF4-FFF2-40B4-BE49-F238E27FC236}">
                <a16:creationId xmlns:a16="http://schemas.microsoft.com/office/drawing/2014/main" id="{413D1FEF-0B45-45C7-B736-CDF310870B95}"/>
              </a:ext>
            </a:extLst>
          </p:cNvPr>
          <p:cNvSpPr txBox="1"/>
          <p:nvPr/>
        </p:nvSpPr>
        <p:spPr>
          <a:xfrm>
            <a:off x="539931" y="949234"/>
            <a:ext cx="2351315" cy="2308324"/>
          </a:xfrm>
          <a:prstGeom prst="rect">
            <a:avLst/>
          </a:prstGeom>
          <a:noFill/>
        </p:spPr>
        <p:txBody>
          <a:bodyPr wrap="square" rtlCol="0">
            <a:spAutoFit/>
          </a:bodyPr>
          <a:lstStyle/>
          <a:p>
            <a:r>
              <a:rPr lang="es-CO" dirty="0"/>
              <a:t>Más estabilidad financiera para lograr todos los proyectos que quiere realizar y estar preparado para aprovechar las oportunidades que se presenten</a:t>
            </a:r>
            <a:endParaRPr lang="es-ES" dirty="0"/>
          </a:p>
        </p:txBody>
      </p:sp>
    </p:spTree>
    <p:extLst>
      <p:ext uri="{BB962C8B-B14F-4D97-AF65-F5344CB8AC3E}">
        <p14:creationId xmlns:p14="http://schemas.microsoft.com/office/powerpoint/2010/main" val="433001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D189DE6-BAB9-4978-AE54-F9A039A17940}"/>
              </a:ext>
            </a:extLst>
          </p:cNvPr>
          <p:cNvPicPr>
            <a:picLocks noChangeAspect="1"/>
          </p:cNvPicPr>
          <p:nvPr/>
        </p:nvPicPr>
        <p:blipFill rotWithShape="1">
          <a:blip r:embed="rId2"/>
          <a:srcRect l="13804" t="24927" r="64022" b="35266"/>
          <a:stretch/>
        </p:blipFill>
        <p:spPr>
          <a:xfrm>
            <a:off x="3549148" y="475877"/>
            <a:ext cx="5576191" cy="5630858"/>
          </a:xfrm>
          <a:prstGeom prst="rect">
            <a:avLst/>
          </a:prstGeom>
        </p:spPr>
      </p:pic>
      <p:pic>
        <p:nvPicPr>
          <p:cNvPr id="3" name="Imagen 2" descr="Imagen que contiene puesta de sol&#10;&#10;Descripción generada automáticamente">
            <a:extLst>
              <a:ext uri="{FF2B5EF4-FFF2-40B4-BE49-F238E27FC236}">
                <a16:creationId xmlns:a16="http://schemas.microsoft.com/office/drawing/2014/main" id="{1F2B1BE6-1107-4044-BF65-CA9885712E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7164" y="2392764"/>
            <a:ext cx="2375751" cy="1671146"/>
          </a:xfrm>
          <a:prstGeom prst="rect">
            <a:avLst/>
          </a:prstGeom>
        </p:spPr>
      </p:pic>
      <p:sp>
        <p:nvSpPr>
          <p:cNvPr id="5" name="CuadroTexto 4">
            <a:extLst>
              <a:ext uri="{FF2B5EF4-FFF2-40B4-BE49-F238E27FC236}">
                <a16:creationId xmlns:a16="http://schemas.microsoft.com/office/drawing/2014/main" id="{6A051C11-8327-4E05-9EE3-F37E292FF100}"/>
              </a:ext>
            </a:extLst>
          </p:cNvPr>
          <p:cNvSpPr txBox="1"/>
          <p:nvPr/>
        </p:nvSpPr>
        <p:spPr>
          <a:xfrm>
            <a:off x="496389" y="235131"/>
            <a:ext cx="1942011" cy="369332"/>
          </a:xfrm>
          <a:prstGeom prst="rect">
            <a:avLst/>
          </a:prstGeom>
          <a:noFill/>
        </p:spPr>
        <p:txBody>
          <a:bodyPr wrap="square" rtlCol="0">
            <a:spAutoFit/>
          </a:bodyPr>
          <a:lstStyle/>
          <a:p>
            <a:r>
              <a:rPr lang="es-CO" dirty="0"/>
              <a:t>Alejandra Paba</a:t>
            </a:r>
            <a:endParaRPr lang="es-ES" dirty="0"/>
          </a:p>
        </p:txBody>
      </p:sp>
      <p:sp>
        <p:nvSpPr>
          <p:cNvPr id="6" name="CuadroTexto 5">
            <a:extLst>
              <a:ext uri="{FF2B5EF4-FFF2-40B4-BE49-F238E27FC236}">
                <a16:creationId xmlns:a16="http://schemas.microsoft.com/office/drawing/2014/main" id="{6B4E3187-22D5-4B01-A136-1D29DA14B35A}"/>
              </a:ext>
            </a:extLst>
          </p:cNvPr>
          <p:cNvSpPr txBox="1"/>
          <p:nvPr/>
        </p:nvSpPr>
        <p:spPr>
          <a:xfrm>
            <a:off x="679269" y="914400"/>
            <a:ext cx="2386148" cy="2308324"/>
          </a:xfrm>
          <a:prstGeom prst="rect">
            <a:avLst/>
          </a:prstGeom>
          <a:noFill/>
        </p:spPr>
        <p:txBody>
          <a:bodyPr wrap="square" rtlCol="0">
            <a:spAutoFit/>
          </a:bodyPr>
          <a:lstStyle/>
          <a:p>
            <a:r>
              <a:rPr lang="es-CO" dirty="0"/>
              <a:t>Afectada por la situación de crisis actual, económica y global que no le permite planear y programar bien sus actividades diarias en lo laboral</a:t>
            </a:r>
            <a:endParaRPr lang="es-ES" dirty="0"/>
          </a:p>
        </p:txBody>
      </p:sp>
    </p:spTree>
    <p:extLst>
      <p:ext uri="{BB962C8B-B14F-4D97-AF65-F5344CB8AC3E}">
        <p14:creationId xmlns:p14="http://schemas.microsoft.com/office/powerpoint/2010/main" val="116543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9D189DE6-BAB9-4978-AE54-F9A039A17940}"/>
              </a:ext>
            </a:extLst>
          </p:cNvPr>
          <p:cNvPicPr>
            <a:picLocks noChangeAspect="1"/>
          </p:cNvPicPr>
          <p:nvPr/>
        </p:nvPicPr>
        <p:blipFill rotWithShape="1">
          <a:blip r:embed="rId2"/>
          <a:srcRect l="13804" t="24927" r="64022" b="35266"/>
          <a:stretch/>
        </p:blipFill>
        <p:spPr>
          <a:xfrm>
            <a:off x="3549148" y="475877"/>
            <a:ext cx="5576191" cy="5630858"/>
          </a:xfrm>
          <a:prstGeom prst="rect">
            <a:avLst/>
          </a:prstGeom>
        </p:spPr>
      </p:pic>
      <p:pic>
        <p:nvPicPr>
          <p:cNvPr id="3" name="Imagen 2" descr="Imagen que contiene puesta de sol&#10;&#10;Descripción generada automáticamente">
            <a:extLst>
              <a:ext uri="{FF2B5EF4-FFF2-40B4-BE49-F238E27FC236}">
                <a16:creationId xmlns:a16="http://schemas.microsoft.com/office/drawing/2014/main" id="{C01C80FD-A889-40EF-9995-C20C366A23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4515" y="2425719"/>
            <a:ext cx="2551745" cy="1794942"/>
          </a:xfrm>
          <a:prstGeom prst="rect">
            <a:avLst/>
          </a:prstGeom>
        </p:spPr>
      </p:pic>
      <p:sp>
        <p:nvSpPr>
          <p:cNvPr id="5" name="CuadroTexto 4">
            <a:extLst>
              <a:ext uri="{FF2B5EF4-FFF2-40B4-BE49-F238E27FC236}">
                <a16:creationId xmlns:a16="http://schemas.microsoft.com/office/drawing/2014/main" id="{FD54D28E-3D37-4AF4-9D8F-0DF54F242BA4}"/>
              </a:ext>
            </a:extLst>
          </p:cNvPr>
          <p:cNvSpPr txBox="1"/>
          <p:nvPr/>
        </p:nvSpPr>
        <p:spPr>
          <a:xfrm>
            <a:off x="888274" y="322217"/>
            <a:ext cx="1541417" cy="369332"/>
          </a:xfrm>
          <a:prstGeom prst="rect">
            <a:avLst/>
          </a:prstGeom>
          <a:noFill/>
        </p:spPr>
        <p:txBody>
          <a:bodyPr wrap="square" rtlCol="0">
            <a:spAutoFit/>
          </a:bodyPr>
          <a:lstStyle/>
          <a:p>
            <a:r>
              <a:rPr lang="es-CO" dirty="0"/>
              <a:t>Luis Herrera</a:t>
            </a:r>
            <a:endParaRPr lang="es-ES" dirty="0"/>
          </a:p>
        </p:txBody>
      </p:sp>
      <p:sp>
        <p:nvSpPr>
          <p:cNvPr id="6" name="CuadroTexto 5">
            <a:extLst>
              <a:ext uri="{FF2B5EF4-FFF2-40B4-BE49-F238E27FC236}">
                <a16:creationId xmlns:a16="http://schemas.microsoft.com/office/drawing/2014/main" id="{ABAE7726-7C69-4750-B271-FFD3CB951241}"/>
              </a:ext>
            </a:extLst>
          </p:cNvPr>
          <p:cNvSpPr txBox="1"/>
          <p:nvPr/>
        </p:nvSpPr>
        <p:spPr>
          <a:xfrm>
            <a:off x="670560" y="809897"/>
            <a:ext cx="2203269" cy="1477328"/>
          </a:xfrm>
          <a:prstGeom prst="rect">
            <a:avLst/>
          </a:prstGeom>
          <a:noFill/>
        </p:spPr>
        <p:txBody>
          <a:bodyPr wrap="square" rtlCol="0">
            <a:spAutoFit/>
          </a:bodyPr>
          <a:lstStyle/>
          <a:p>
            <a:r>
              <a:rPr lang="es-CO" dirty="0"/>
              <a:t>Ansiedad por no realizar la actividad diaria de su trabajo y preocuparse por el futuro </a:t>
            </a:r>
            <a:endParaRPr lang="es-ES" dirty="0"/>
          </a:p>
        </p:txBody>
      </p:sp>
    </p:spTree>
    <p:extLst>
      <p:ext uri="{BB962C8B-B14F-4D97-AF65-F5344CB8AC3E}">
        <p14:creationId xmlns:p14="http://schemas.microsoft.com/office/powerpoint/2010/main" val="650339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278A60-5D1F-4EFA-B585-2E873179B53D}"/>
              </a:ext>
            </a:extLst>
          </p:cNvPr>
          <p:cNvSpPr>
            <a:spLocks noGrp="1"/>
          </p:cNvSpPr>
          <p:nvPr>
            <p:ph type="title"/>
          </p:nvPr>
        </p:nvSpPr>
        <p:spPr>
          <a:xfrm>
            <a:off x="592183" y="365125"/>
            <a:ext cx="2508067" cy="1325563"/>
          </a:xfrm>
        </p:spPr>
        <p:txBody>
          <a:bodyPr>
            <a:normAutofit/>
          </a:bodyPr>
          <a:lstStyle/>
          <a:p>
            <a:r>
              <a:rPr lang="es-CO" sz="2000" b="1" dirty="0"/>
              <a:t>Ronda 1</a:t>
            </a:r>
            <a:br>
              <a:rPr lang="es-CO" sz="2000" b="1" dirty="0"/>
            </a:br>
            <a:r>
              <a:rPr lang="es-CO" sz="2000" b="1" dirty="0"/>
              <a:t>Jean describiendo su problema</a:t>
            </a:r>
            <a:endParaRPr lang="es-ES" sz="2000" b="1" dirty="0"/>
          </a:p>
        </p:txBody>
      </p:sp>
      <p:pic>
        <p:nvPicPr>
          <p:cNvPr id="1026" name="Picture 2" descr="468314551289783428820100">
            <a:extLst>
              <a:ext uri="{FF2B5EF4-FFF2-40B4-BE49-F238E27FC236}">
                <a16:creationId xmlns:a16="http://schemas.microsoft.com/office/drawing/2014/main" id="{6A45756E-F083-4D99-A5D7-D10B64E57D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952" t="3713" r="9780" b="7694"/>
          <a:stretch/>
        </p:blipFill>
        <p:spPr bwMode="auto">
          <a:xfrm rot="5400000">
            <a:off x="3541039" y="1527683"/>
            <a:ext cx="4645730" cy="414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2192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F440F5-5FD0-4A12-B442-2386B175CF77}"/>
              </a:ext>
            </a:extLst>
          </p:cNvPr>
          <p:cNvSpPr>
            <a:spLocks noGrp="1"/>
          </p:cNvSpPr>
          <p:nvPr>
            <p:ph type="title"/>
          </p:nvPr>
        </p:nvSpPr>
        <p:spPr>
          <a:xfrm>
            <a:off x="838200" y="365125"/>
            <a:ext cx="3280954" cy="1325563"/>
          </a:xfrm>
        </p:spPr>
        <p:txBody>
          <a:bodyPr>
            <a:normAutofit/>
          </a:bodyPr>
          <a:lstStyle/>
          <a:p>
            <a:r>
              <a:rPr lang="es-CO" sz="2000" b="1" dirty="0"/>
              <a:t>Ronda 1</a:t>
            </a:r>
            <a:br>
              <a:rPr lang="es-CO" sz="2000" b="1" dirty="0"/>
            </a:br>
            <a:r>
              <a:rPr lang="es-CO" sz="2000" b="1" dirty="0"/>
              <a:t>Aleja describiendo su problema</a:t>
            </a:r>
            <a:endParaRPr lang="es-ES" sz="2000" b="1" dirty="0"/>
          </a:p>
        </p:txBody>
      </p:sp>
      <p:pic>
        <p:nvPicPr>
          <p:cNvPr id="5" name="Imagen 4" descr="Imagen que contiene interior, foto, cubierto, diferente&#10;&#10;Descripción generada automáticamente">
            <a:extLst>
              <a:ext uri="{FF2B5EF4-FFF2-40B4-BE49-F238E27FC236}">
                <a16:creationId xmlns:a16="http://schemas.microsoft.com/office/drawing/2014/main" id="{EB26644A-0DAB-4A19-9D74-533B06196B95}"/>
              </a:ext>
            </a:extLst>
          </p:cNvPr>
          <p:cNvPicPr>
            <a:picLocks noChangeAspect="1"/>
          </p:cNvPicPr>
          <p:nvPr/>
        </p:nvPicPr>
        <p:blipFill rotWithShape="1">
          <a:blip r:embed="rId2">
            <a:extLst>
              <a:ext uri="{28A0092B-C50C-407E-A947-70E740481C1C}">
                <a14:useLocalDpi xmlns:a14="http://schemas.microsoft.com/office/drawing/2010/main" val="0"/>
              </a:ext>
            </a:extLst>
          </a:blip>
          <a:srcRect l="2893" t="4240" r="9739" b="22678"/>
          <a:stretch/>
        </p:blipFill>
        <p:spPr>
          <a:xfrm>
            <a:off x="4291343" y="1104523"/>
            <a:ext cx="4354716" cy="4855258"/>
          </a:xfrm>
          <a:prstGeom prst="rect">
            <a:avLst/>
          </a:prstGeom>
        </p:spPr>
      </p:pic>
    </p:spTree>
    <p:extLst>
      <p:ext uri="{BB962C8B-B14F-4D97-AF65-F5344CB8AC3E}">
        <p14:creationId xmlns:p14="http://schemas.microsoft.com/office/powerpoint/2010/main" val="330655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F440F5-5FD0-4A12-B442-2386B175CF77}"/>
              </a:ext>
            </a:extLst>
          </p:cNvPr>
          <p:cNvSpPr>
            <a:spLocks noGrp="1"/>
          </p:cNvSpPr>
          <p:nvPr>
            <p:ph type="title"/>
          </p:nvPr>
        </p:nvSpPr>
        <p:spPr>
          <a:xfrm>
            <a:off x="838200" y="365125"/>
            <a:ext cx="2314303" cy="1325563"/>
          </a:xfrm>
        </p:spPr>
        <p:txBody>
          <a:bodyPr>
            <a:normAutofit/>
          </a:bodyPr>
          <a:lstStyle/>
          <a:p>
            <a:r>
              <a:rPr lang="es-CO" sz="2000" b="1" dirty="0"/>
              <a:t>Ronda 1</a:t>
            </a:r>
            <a:br>
              <a:rPr lang="es-CO" sz="2000" b="1" dirty="0"/>
            </a:br>
            <a:r>
              <a:rPr lang="es-CO" sz="2000" b="1" dirty="0"/>
              <a:t>Luis describiendo su problema</a:t>
            </a:r>
            <a:endParaRPr lang="es-ES" sz="2000" b="1" dirty="0"/>
          </a:p>
        </p:txBody>
      </p:sp>
      <p:pic>
        <p:nvPicPr>
          <p:cNvPr id="4" name="Imagen 3" descr="Imagen que contiene interior, cubierto, montón, foto&#10;&#10;Descripción generada automáticamente">
            <a:extLst>
              <a:ext uri="{FF2B5EF4-FFF2-40B4-BE49-F238E27FC236}">
                <a16:creationId xmlns:a16="http://schemas.microsoft.com/office/drawing/2014/main" id="{7C9661F6-C851-4E27-9619-AC7721412AB5}"/>
              </a:ext>
            </a:extLst>
          </p:cNvPr>
          <p:cNvPicPr>
            <a:picLocks noChangeAspect="1"/>
          </p:cNvPicPr>
          <p:nvPr/>
        </p:nvPicPr>
        <p:blipFill rotWithShape="1">
          <a:blip r:embed="rId2">
            <a:extLst>
              <a:ext uri="{28A0092B-C50C-407E-A947-70E740481C1C}">
                <a14:useLocalDpi xmlns:a14="http://schemas.microsoft.com/office/drawing/2010/main" val="0"/>
              </a:ext>
            </a:extLst>
          </a:blip>
          <a:srcRect l="4716" t="16766" r="8087" b="16436"/>
          <a:stretch/>
        </p:blipFill>
        <p:spPr>
          <a:xfrm>
            <a:off x="3764733" y="1218750"/>
            <a:ext cx="4662534" cy="4756538"/>
          </a:xfrm>
          <a:prstGeom prst="rect">
            <a:avLst/>
          </a:prstGeom>
        </p:spPr>
      </p:pic>
    </p:spTree>
    <p:extLst>
      <p:ext uri="{BB962C8B-B14F-4D97-AF65-F5344CB8AC3E}">
        <p14:creationId xmlns:p14="http://schemas.microsoft.com/office/powerpoint/2010/main" val="2341241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F440F5-5FD0-4A12-B442-2386B175CF77}"/>
              </a:ext>
            </a:extLst>
          </p:cNvPr>
          <p:cNvSpPr>
            <a:spLocks noGrp="1"/>
          </p:cNvSpPr>
          <p:nvPr>
            <p:ph type="title"/>
          </p:nvPr>
        </p:nvSpPr>
        <p:spPr>
          <a:xfrm>
            <a:off x="838200" y="365125"/>
            <a:ext cx="2105297" cy="1325563"/>
          </a:xfrm>
        </p:spPr>
        <p:txBody>
          <a:bodyPr>
            <a:normAutofit/>
          </a:bodyPr>
          <a:lstStyle/>
          <a:p>
            <a:r>
              <a:rPr lang="es-CO" sz="2000" b="1" dirty="0"/>
              <a:t>Ronda 2</a:t>
            </a:r>
            <a:br>
              <a:rPr lang="es-CO" sz="2000" b="1" dirty="0"/>
            </a:br>
            <a:r>
              <a:rPr lang="es-CO" sz="2000" b="1" dirty="0"/>
              <a:t>Aleja describiendo su Solución</a:t>
            </a:r>
            <a:endParaRPr lang="es-ES" sz="2000" b="1" dirty="0"/>
          </a:p>
        </p:txBody>
      </p:sp>
      <p:pic>
        <p:nvPicPr>
          <p:cNvPr id="4" name="Imagen 3" descr="Imagen que contiene interior, cubierto, llenado, pequeño&#10;&#10;Descripción generada automáticamente">
            <a:extLst>
              <a:ext uri="{FF2B5EF4-FFF2-40B4-BE49-F238E27FC236}">
                <a16:creationId xmlns:a16="http://schemas.microsoft.com/office/drawing/2014/main" id="{BC505D72-7AA7-472B-A253-6999E31B6495}"/>
              </a:ext>
            </a:extLst>
          </p:cNvPr>
          <p:cNvPicPr>
            <a:picLocks noChangeAspect="1"/>
          </p:cNvPicPr>
          <p:nvPr/>
        </p:nvPicPr>
        <p:blipFill rotWithShape="1">
          <a:blip r:embed="rId2">
            <a:extLst>
              <a:ext uri="{28A0092B-C50C-407E-A947-70E740481C1C}">
                <a14:useLocalDpi xmlns:a14="http://schemas.microsoft.com/office/drawing/2010/main" val="0"/>
              </a:ext>
            </a:extLst>
          </a:blip>
          <a:srcRect l="5775" t="18482" r="9236" b="19076"/>
          <a:stretch/>
        </p:blipFill>
        <p:spPr>
          <a:xfrm>
            <a:off x="3820562" y="1267484"/>
            <a:ext cx="4744016" cy="4645797"/>
          </a:xfrm>
          <a:prstGeom prst="rect">
            <a:avLst/>
          </a:prstGeom>
        </p:spPr>
      </p:pic>
    </p:spTree>
    <p:extLst>
      <p:ext uri="{BB962C8B-B14F-4D97-AF65-F5344CB8AC3E}">
        <p14:creationId xmlns:p14="http://schemas.microsoft.com/office/powerpoint/2010/main" val="1822558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F440F5-5FD0-4A12-B442-2386B175CF77}"/>
              </a:ext>
            </a:extLst>
          </p:cNvPr>
          <p:cNvSpPr>
            <a:spLocks noGrp="1"/>
          </p:cNvSpPr>
          <p:nvPr>
            <p:ph type="title"/>
          </p:nvPr>
        </p:nvSpPr>
        <p:spPr>
          <a:xfrm>
            <a:off x="838200" y="365125"/>
            <a:ext cx="2627811" cy="1325563"/>
          </a:xfrm>
        </p:spPr>
        <p:txBody>
          <a:bodyPr>
            <a:normAutofit/>
          </a:bodyPr>
          <a:lstStyle/>
          <a:p>
            <a:r>
              <a:rPr lang="es-CO" sz="2000" b="1" dirty="0"/>
              <a:t>Ronda 2</a:t>
            </a:r>
            <a:br>
              <a:rPr lang="es-CO" sz="2000" b="1" dirty="0"/>
            </a:br>
            <a:r>
              <a:rPr lang="es-CO" sz="2000" b="1" dirty="0"/>
              <a:t>Jean describiendo su Solución</a:t>
            </a:r>
            <a:endParaRPr lang="es-ES" sz="2000" b="1" dirty="0"/>
          </a:p>
        </p:txBody>
      </p:sp>
      <p:pic>
        <p:nvPicPr>
          <p:cNvPr id="4" name="Imagen 3" descr="Imagen que contiene colgando, llenado, cuarto, computadora&#10;&#10;Descripción generada automáticamente">
            <a:extLst>
              <a:ext uri="{FF2B5EF4-FFF2-40B4-BE49-F238E27FC236}">
                <a16:creationId xmlns:a16="http://schemas.microsoft.com/office/drawing/2014/main" id="{0D86D960-DC6E-4EDB-A334-97C02AEFD271}"/>
              </a:ext>
            </a:extLst>
          </p:cNvPr>
          <p:cNvPicPr>
            <a:picLocks noChangeAspect="1"/>
          </p:cNvPicPr>
          <p:nvPr/>
        </p:nvPicPr>
        <p:blipFill rotWithShape="1">
          <a:blip r:embed="rId2">
            <a:extLst>
              <a:ext uri="{28A0092B-C50C-407E-A947-70E740481C1C}">
                <a14:useLocalDpi xmlns:a14="http://schemas.microsoft.com/office/drawing/2010/main" val="0"/>
              </a:ext>
            </a:extLst>
          </a:blip>
          <a:srcRect l="11758" t="15973" r="5717" b="22376"/>
          <a:stretch/>
        </p:blipFill>
        <p:spPr>
          <a:xfrm>
            <a:off x="3856776" y="825022"/>
            <a:ext cx="4979406" cy="4958173"/>
          </a:xfrm>
          <a:prstGeom prst="rect">
            <a:avLst/>
          </a:prstGeom>
        </p:spPr>
      </p:pic>
    </p:spTree>
    <p:extLst>
      <p:ext uri="{BB962C8B-B14F-4D97-AF65-F5344CB8AC3E}">
        <p14:creationId xmlns:p14="http://schemas.microsoft.com/office/powerpoint/2010/main" val="3115147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F440F5-5FD0-4A12-B442-2386B175CF77}"/>
              </a:ext>
            </a:extLst>
          </p:cNvPr>
          <p:cNvSpPr>
            <a:spLocks noGrp="1"/>
          </p:cNvSpPr>
          <p:nvPr>
            <p:ph type="title"/>
          </p:nvPr>
        </p:nvSpPr>
        <p:spPr>
          <a:xfrm>
            <a:off x="838200" y="365125"/>
            <a:ext cx="2183674" cy="1325563"/>
          </a:xfrm>
        </p:spPr>
        <p:txBody>
          <a:bodyPr>
            <a:normAutofit/>
          </a:bodyPr>
          <a:lstStyle/>
          <a:p>
            <a:r>
              <a:rPr lang="es-CO" sz="2000" b="1" dirty="0"/>
              <a:t>Ronda 2</a:t>
            </a:r>
            <a:br>
              <a:rPr lang="es-CO" sz="2000" b="1" dirty="0"/>
            </a:br>
            <a:r>
              <a:rPr lang="es-CO" sz="2000" b="1" dirty="0"/>
              <a:t>Luis describiendo su Solución</a:t>
            </a:r>
            <a:endParaRPr lang="es-ES" sz="2000" b="1" dirty="0"/>
          </a:p>
        </p:txBody>
      </p:sp>
      <p:pic>
        <p:nvPicPr>
          <p:cNvPr id="4" name="Imagen 3" descr="Imagen que contiene interior, foto, cubierto, tabla&#10;&#10;Descripción generada automáticamente">
            <a:extLst>
              <a:ext uri="{FF2B5EF4-FFF2-40B4-BE49-F238E27FC236}">
                <a16:creationId xmlns:a16="http://schemas.microsoft.com/office/drawing/2014/main" id="{09EBE118-5364-4929-8048-3831AFB55784}"/>
              </a:ext>
            </a:extLst>
          </p:cNvPr>
          <p:cNvPicPr>
            <a:picLocks noChangeAspect="1"/>
          </p:cNvPicPr>
          <p:nvPr/>
        </p:nvPicPr>
        <p:blipFill rotWithShape="1">
          <a:blip r:embed="rId2">
            <a:extLst>
              <a:ext uri="{28A0092B-C50C-407E-A947-70E740481C1C}">
                <a14:useLocalDpi xmlns:a14="http://schemas.microsoft.com/office/drawing/2010/main" val="0"/>
              </a:ext>
            </a:extLst>
          </a:blip>
          <a:srcRect l="4896" t="6821" r="9587" b="28625"/>
          <a:stretch/>
        </p:blipFill>
        <p:spPr>
          <a:xfrm>
            <a:off x="3675706" y="841972"/>
            <a:ext cx="5097102" cy="5128564"/>
          </a:xfrm>
          <a:prstGeom prst="rect">
            <a:avLst/>
          </a:prstGeom>
        </p:spPr>
      </p:pic>
    </p:spTree>
    <p:extLst>
      <p:ext uri="{BB962C8B-B14F-4D97-AF65-F5344CB8AC3E}">
        <p14:creationId xmlns:p14="http://schemas.microsoft.com/office/powerpoint/2010/main" val="3187582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B99956-40D6-45C2-97B4-EA91B2225117}"/>
              </a:ext>
            </a:extLst>
          </p:cNvPr>
          <p:cNvSpPr>
            <a:spLocks noGrp="1"/>
          </p:cNvSpPr>
          <p:nvPr>
            <p:ph type="title"/>
          </p:nvPr>
        </p:nvSpPr>
        <p:spPr>
          <a:xfrm>
            <a:off x="1735822" y="365125"/>
            <a:ext cx="8188354" cy="1325563"/>
          </a:xfrm>
        </p:spPr>
        <p:txBody>
          <a:bodyPr/>
          <a:lstStyle/>
          <a:p>
            <a:r>
              <a:rPr lang="es-CO" b="1" dirty="0"/>
              <a:t> Conclusiones Mundo de Soluciones</a:t>
            </a:r>
            <a:endParaRPr lang="es-ES" b="1" dirty="0"/>
          </a:p>
        </p:txBody>
      </p:sp>
      <p:graphicFrame>
        <p:nvGraphicFramePr>
          <p:cNvPr id="6" name="Marcador de contenido 4">
            <a:extLst>
              <a:ext uri="{FF2B5EF4-FFF2-40B4-BE49-F238E27FC236}">
                <a16:creationId xmlns:a16="http://schemas.microsoft.com/office/drawing/2014/main" id="{5B6F84B7-B1D3-4950-A6D9-22573E95F9B6}"/>
              </a:ext>
            </a:extLst>
          </p:cNvPr>
          <p:cNvGraphicFramePr>
            <a:graphicFrameLocks noGrp="1"/>
          </p:cNvGraphicFramePr>
          <p:nvPr>
            <p:ph idx="1"/>
            <p:extLst>
              <p:ext uri="{D42A27DB-BD31-4B8C-83A1-F6EECF244321}">
                <p14:modId xmlns:p14="http://schemas.microsoft.com/office/powerpoint/2010/main" val="2624514469"/>
              </p:ext>
            </p:extLst>
          </p:nvPr>
        </p:nvGraphicFramePr>
        <p:xfrm>
          <a:off x="838200" y="1825625"/>
          <a:ext cx="10168156" cy="4724400"/>
        </p:xfrm>
        <a:graphic>
          <a:graphicData uri="http://schemas.openxmlformats.org/drawingml/2006/table">
            <a:tbl>
              <a:tblPr firstRow="1" bandRow="1">
                <a:tableStyleId>{5C22544A-7EE6-4342-B048-85BDC9FD1C3A}</a:tableStyleId>
              </a:tblPr>
              <a:tblGrid>
                <a:gridCol w="504039">
                  <a:extLst>
                    <a:ext uri="{9D8B030D-6E8A-4147-A177-3AD203B41FA5}">
                      <a16:colId xmlns:a16="http://schemas.microsoft.com/office/drawing/2014/main" val="1417832868"/>
                    </a:ext>
                  </a:extLst>
                </a:gridCol>
                <a:gridCol w="3028425">
                  <a:extLst>
                    <a:ext uri="{9D8B030D-6E8A-4147-A177-3AD203B41FA5}">
                      <a16:colId xmlns:a16="http://schemas.microsoft.com/office/drawing/2014/main" val="653476948"/>
                    </a:ext>
                  </a:extLst>
                </a:gridCol>
                <a:gridCol w="906011">
                  <a:extLst>
                    <a:ext uri="{9D8B030D-6E8A-4147-A177-3AD203B41FA5}">
                      <a16:colId xmlns:a16="http://schemas.microsoft.com/office/drawing/2014/main" val="1345156174"/>
                    </a:ext>
                  </a:extLst>
                </a:gridCol>
                <a:gridCol w="2571925">
                  <a:extLst>
                    <a:ext uri="{9D8B030D-6E8A-4147-A177-3AD203B41FA5}">
                      <a16:colId xmlns:a16="http://schemas.microsoft.com/office/drawing/2014/main" val="2176400320"/>
                    </a:ext>
                  </a:extLst>
                </a:gridCol>
                <a:gridCol w="3157756">
                  <a:extLst>
                    <a:ext uri="{9D8B030D-6E8A-4147-A177-3AD203B41FA5}">
                      <a16:colId xmlns:a16="http://schemas.microsoft.com/office/drawing/2014/main" val="1986346242"/>
                    </a:ext>
                  </a:extLst>
                </a:gridCol>
              </a:tblGrid>
              <a:tr h="257282">
                <a:tc>
                  <a:txBody>
                    <a:bodyPr/>
                    <a:lstStyle/>
                    <a:p>
                      <a:r>
                        <a:rPr lang="es-CO" sz="1100" dirty="0"/>
                        <a:t>No.</a:t>
                      </a:r>
                      <a:endParaRPr lang="es-ES" sz="1100" dirty="0"/>
                    </a:p>
                  </a:txBody>
                  <a:tcPr/>
                </a:tc>
                <a:tc>
                  <a:txBody>
                    <a:bodyPr/>
                    <a:lstStyle/>
                    <a:p>
                      <a:r>
                        <a:rPr lang="es-CO" sz="1100" dirty="0"/>
                        <a:t>     Posible Solución</a:t>
                      </a:r>
                      <a:endParaRPr lang="es-ES" sz="1100" dirty="0"/>
                    </a:p>
                  </a:txBody>
                  <a:tcPr/>
                </a:tc>
                <a:tc>
                  <a:txBody>
                    <a:bodyPr/>
                    <a:lstStyle/>
                    <a:p>
                      <a:r>
                        <a:rPr lang="es-CO" sz="1100" dirty="0"/>
                        <a:t>VIABLE</a:t>
                      </a:r>
                      <a:endParaRPr lang="es-ES" sz="1100" dirty="0"/>
                    </a:p>
                  </a:txBody>
                  <a:tcPr/>
                </a:tc>
                <a:tc>
                  <a:txBody>
                    <a:bodyPr/>
                    <a:lstStyle/>
                    <a:p>
                      <a:r>
                        <a:rPr lang="es-CO" sz="1100" dirty="0"/>
                        <a:t>Compromiso Acción</a:t>
                      </a:r>
                      <a:endParaRPr lang="es-ES" sz="1100" dirty="0"/>
                    </a:p>
                  </a:txBody>
                  <a:tcPr/>
                </a:tc>
                <a:tc>
                  <a:txBody>
                    <a:bodyPr/>
                    <a:lstStyle/>
                    <a:p>
                      <a:r>
                        <a:rPr lang="es-CO" sz="1100" dirty="0"/>
                        <a:t>Cómo saber que funciona y contribuye a la solución del tema?</a:t>
                      </a:r>
                      <a:endParaRPr lang="es-ES" sz="1100" dirty="0"/>
                    </a:p>
                  </a:txBody>
                  <a:tcPr/>
                </a:tc>
                <a:extLst>
                  <a:ext uri="{0D108BD9-81ED-4DB2-BD59-A6C34878D82A}">
                    <a16:rowId xmlns:a16="http://schemas.microsoft.com/office/drawing/2014/main" val="607626746"/>
                  </a:ext>
                </a:extLst>
              </a:tr>
              <a:tr h="0">
                <a:tc>
                  <a:txBody>
                    <a:bodyPr/>
                    <a:lstStyle/>
                    <a:p>
                      <a:r>
                        <a:rPr lang="es-CO" sz="1100" dirty="0"/>
                        <a:t>Aleja</a:t>
                      </a:r>
                      <a:endParaRPr lang="es-ES" sz="1100" dirty="0"/>
                    </a:p>
                  </a:txBody>
                  <a:tcPr/>
                </a:tc>
                <a:tc>
                  <a:txBody>
                    <a:bodyPr/>
                    <a:lstStyle/>
                    <a:p>
                      <a:r>
                        <a:rPr lang="es-CO" sz="1100" dirty="0"/>
                        <a:t>Actividades para distraerse, pausar y pensar mejor por donde tomar el camino, ser agradecido con todos las bendiciones, siempre la mejor actitud, atenta a las oportunidades, proyectar éxito, profesionalismo, organización, resiliencia, perseverancia, fe, darse respiro y pensar porque es importante meditar cual es la mejor estrategia. Ser autocrítico de si las cosas que hago las estoy haciendo bien. Trabajo en equipo, socializar con las personas, compañeros de trabajo mensajes y llamadas a familiares y amigos.</a:t>
                      </a:r>
                      <a:endParaRPr lang="es-ES" sz="1100" dirty="0"/>
                    </a:p>
                  </a:txBody>
                  <a:tcPr/>
                </a:tc>
                <a:tc>
                  <a:txBody>
                    <a:bodyPr/>
                    <a:lstStyle/>
                    <a:p>
                      <a:pPr algn="ctr"/>
                      <a:r>
                        <a:rPr lang="es-CO" sz="1100" dirty="0"/>
                        <a:t>Sí</a:t>
                      </a:r>
                      <a:endParaRPr lang="es-ES" sz="1100" dirty="0"/>
                    </a:p>
                  </a:txBody>
                  <a:tcPr/>
                </a:tc>
                <a:tc>
                  <a:txBody>
                    <a:bodyPr/>
                    <a:lstStyle/>
                    <a:p>
                      <a:r>
                        <a:rPr lang="es-CO" sz="1100" dirty="0"/>
                        <a:t>Sentar en la silla vacía y planificación diaria de lo que se hace a cada hora. </a:t>
                      </a:r>
                    </a:p>
                    <a:p>
                      <a:r>
                        <a:rPr lang="es-CO" sz="1100" dirty="0"/>
                        <a:t>El  sábado organizar la semana </a:t>
                      </a:r>
                      <a:endParaRPr lang="es-ES" sz="1100" dirty="0"/>
                    </a:p>
                  </a:txBody>
                  <a:tcPr/>
                </a:tc>
                <a:tc>
                  <a:txBody>
                    <a:bodyPr/>
                    <a:lstStyle/>
                    <a:p>
                      <a:r>
                        <a:rPr lang="es-CO" sz="1100" dirty="0"/>
                        <a:t>Haciendo la autoevaluación de las soluciones a ejecutar</a:t>
                      </a:r>
                      <a:endParaRPr lang="es-ES" sz="1100" dirty="0"/>
                    </a:p>
                  </a:txBody>
                  <a:tcPr/>
                </a:tc>
                <a:extLst>
                  <a:ext uri="{0D108BD9-81ED-4DB2-BD59-A6C34878D82A}">
                    <a16:rowId xmlns:a16="http://schemas.microsoft.com/office/drawing/2014/main" val="2325647621"/>
                  </a:ext>
                </a:extLst>
              </a:tr>
              <a:tr h="370840">
                <a:tc>
                  <a:txBody>
                    <a:bodyPr/>
                    <a:lstStyle/>
                    <a:p>
                      <a:r>
                        <a:rPr lang="es-CO" sz="1100" dirty="0"/>
                        <a:t>Jean</a:t>
                      </a:r>
                      <a:endParaRPr lang="es-ES" sz="1100" dirty="0"/>
                    </a:p>
                  </a:txBody>
                  <a:tcPr/>
                </a:tc>
                <a:tc>
                  <a:txBody>
                    <a:bodyPr/>
                    <a:lstStyle/>
                    <a:p>
                      <a:r>
                        <a:rPr lang="es-CO" sz="1100" dirty="0"/>
                        <a:t>Hacer las cosas bien, dejarse guiar de personas que ayudan, amor por el proceso y lo que se hace, entender que todo tiene su tiempo y paciencia, con cada camino se logra un avance, que también hay que ser solidario con los demás, detenerse a pensar que es lo mejor y recibir con las manos abiertas las bendiciones </a:t>
                      </a:r>
                      <a:endParaRPr lang="es-ES" sz="1100" dirty="0"/>
                    </a:p>
                  </a:txBody>
                  <a:tcPr/>
                </a:tc>
                <a:tc>
                  <a:txBody>
                    <a:bodyPr/>
                    <a:lstStyle/>
                    <a:p>
                      <a:r>
                        <a:rPr lang="es-CO" sz="1100" dirty="0"/>
                        <a:t>Sí</a:t>
                      </a:r>
                      <a:endParaRPr lang="es-ES" sz="1100" dirty="0"/>
                    </a:p>
                  </a:txBody>
                  <a:tcPr/>
                </a:tc>
                <a:tc>
                  <a:txBody>
                    <a:bodyPr/>
                    <a:lstStyle/>
                    <a:p>
                      <a:r>
                        <a:rPr lang="es-CO" sz="1100" dirty="0"/>
                        <a:t>Auto reflexionar, disminuir la ansiedad para pensar mejor las cosas</a:t>
                      </a:r>
                    </a:p>
                    <a:p>
                      <a:endParaRPr lang="es-CO" sz="1100" dirty="0"/>
                    </a:p>
                    <a:p>
                      <a:r>
                        <a:rPr lang="es-CO" sz="1100" dirty="0"/>
                        <a:t>Organizar y planear financieramente el fin de semana </a:t>
                      </a:r>
                      <a:endParaRPr lang="es-ES" sz="1100" dirty="0"/>
                    </a:p>
                  </a:txBody>
                  <a:tcPr/>
                </a:tc>
                <a:tc>
                  <a:txBody>
                    <a:bodyPr/>
                    <a:lstStyle/>
                    <a:p>
                      <a:r>
                        <a:rPr lang="es-CO" sz="1100" dirty="0"/>
                        <a:t>Cuando ciertas funciones empiecen a darse y cuando me sienta más tranquilo y dedicado a mi trabajo.</a:t>
                      </a:r>
                      <a:endParaRPr lang="es-ES" sz="1100" dirty="0"/>
                    </a:p>
                  </a:txBody>
                  <a:tcPr/>
                </a:tc>
                <a:extLst>
                  <a:ext uri="{0D108BD9-81ED-4DB2-BD59-A6C34878D82A}">
                    <a16:rowId xmlns:a16="http://schemas.microsoft.com/office/drawing/2014/main" val="3522376423"/>
                  </a:ext>
                </a:extLst>
              </a:tr>
              <a:tr h="370840">
                <a:tc>
                  <a:txBody>
                    <a:bodyPr/>
                    <a:lstStyle/>
                    <a:p>
                      <a:r>
                        <a:rPr lang="es-CO" sz="1100" dirty="0"/>
                        <a:t>Luis</a:t>
                      </a:r>
                      <a:endParaRPr lang="es-ES" sz="1100" dirty="0"/>
                    </a:p>
                  </a:txBody>
                  <a:tcPr/>
                </a:tc>
                <a:tc>
                  <a:txBody>
                    <a:bodyPr/>
                    <a:lstStyle/>
                    <a:p>
                      <a:r>
                        <a:rPr lang="es-CO" sz="1100" dirty="0"/>
                        <a:t>Saber que no soy el único que tengo problemas, que siempre se provee solución si se está atento a las oportunidades, persistente, luchar y encontrar solución porque todos los procesos y problemas nos pulen para la vida y nos dan experiencias a los problemas venideros </a:t>
                      </a:r>
                      <a:endParaRPr lang="es-ES" sz="1100" dirty="0"/>
                    </a:p>
                  </a:txBody>
                  <a:tcPr/>
                </a:tc>
                <a:tc>
                  <a:txBody>
                    <a:bodyPr/>
                    <a:lstStyle/>
                    <a:p>
                      <a:r>
                        <a:rPr lang="es-CO" sz="1100" dirty="0"/>
                        <a:t>Sí</a:t>
                      </a:r>
                      <a:endParaRPr lang="es-ES" sz="1100" dirty="0"/>
                    </a:p>
                  </a:txBody>
                  <a:tcPr/>
                </a:tc>
                <a:tc>
                  <a:txBody>
                    <a:bodyPr/>
                    <a:lstStyle/>
                    <a:p>
                      <a:r>
                        <a:rPr lang="es-CO" sz="1100" dirty="0"/>
                        <a:t>Ocuparse ante los problemas </a:t>
                      </a:r>
                    </a:p>
                    <a:p>
                      <a:endParaRPr lang="es-CO" sz="1100" dirty="0"/>
                    </a:p>
                    <a:p>
                      <a:r>
                        <a:rPr lang="es-CO" sz="1100" dirty="0"/>
                        <a:t>Ejecutar la actividad</a:t>
                      </a:r>
                      <a:endParaRPr lang="es-ES" sz="1100" dirty="0"/>
                    </a:p>
                  </a:txBody>
                  <a:tcPr/>
                </a:tc>
                <a:tc>
                  <a:txBody>
                    <a:bodyPr/>
                    <a:lstStyle/>
                    <a:p>
                      <a:r>
                        <a:rPr lang="es-CO" sz="1100" dirty="0"/>
                        <a:t>Cuando te sientas más tranquilo y refleje el sobre agendamiento a solución </a:t>
                      </a:r>
                      <a:endParaRPr lang="es-ES" sz="1100" dirty="0"/>
                    </a:p>
                  </a:txBody>
                  <a:tcPr/>
                </a:tc>
                <a:extLst>
                  <a:ext uri="{0D108BD9-81ED-4DB2-BD59-A6C34878D82A}">
                    <a16:rowId xmlns:a16="http://schemas.microsoft.com/office/drawing/2014/main" val="3864942320"/>
                  </a:ext>
                </a:extLst>
              </a:tr>
            </a:tbl>
          </a:graphicData>
        </a:graphic>
      </p:graphicFrame>
    </p:spTree>
    <p:extLst>
      <p:ext uri="{BB962C8B-B14F-4D97-AF65-F5344CB8AC3E}">
        <p14:creationId xmlns:p14="http://schemas.microsoft.com/office/powerpoint/2010/main" val="393863239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1246</TotalTime>
  <Words>410</Words>
  <Application>Microsoft Office PowerPoint</Application>
  <PresentationFormat>Panorámica</PresentationFormat>
  <Paragraphs>42</Paragraphs>
  <Slides>14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14</vt:i4>
      </vt:variant>
    </vt:vector>
  </HeadingPairs>
  <TitlesOfParts>
    <vt:vector size="18" baseType="lpstr">
      <vt:lpstr>Arial</vt:lpstr>
      <vt:lpstr>Calibri</vt:lpstr>
      <vt:lpstr>Calibri Light</vt:lpstr>
      <vt:lpstr>Tema de Office</vt:lpstr>
      <vt:lpstr>APERTURA</vt:lpstr>
      <vt:lpstr>Presentación de PowerPoint</vt:lpstr>
      <vt:lpstr>MUNDO DE SOLUCIONES</vt:lpstr>
      <vt:lpstr>Representación Situación</vt:lpstr>
      <vt:lpstr>Presentación de PowerPoint</vt:lpstr>
      <vt:lpstr>Presentación de PowerPoint</vt:lpstr>
      <vt:lpstr>Presentación de PowerPoint</vt:lpstr>
      <vt:lpstr>Ronda 1 Jean describiendo su problema</vt:lpstr>
      <vt:lpstr>Ronda 1 Aleja describiendo su problema</vt:lpstr>
      <vt:lpstr>Ronda 1 Luis describiendo su problema</vt:lpstr>
      <vt:lpstr>Ronda 2 Aleja describiendo su Solución</vt:lpstr>
      <vt:lpstr>Ronda 2 Jean describiendo su Solución</vt:lpstr>
      <vt:lpstr>Ronda 2 Luis describiendo su Solución</vt:lpstr>
      <vt:lpstr> Conclusiones Mundo de Soluciones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Garcia, Joanna</dc:creator>
  <cp:lastModifiedBy>Arcia, Caterine</cp:lastModifiedBy>
  <cp:revision>25</cp:revision>
  <dcterms:created xsi:type="dcterms:W3CDTF">2020-07-15T19:22:12Z</dcterms:created>
  <dcterms:modified xsi:type="dcterms:W3CDTF">2020-07-16T17:05:10Z</dcterms:modified>
</cp:coreProperties>
</file>