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0" r:id="rId2"/>
    <p:sldId id="257" r:id="rId3"/>
    <p:sldId id="259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331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862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5684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097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079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10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9992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566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3589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764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445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540814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extBox 10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2183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2353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0851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54732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9726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352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2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8750947-0D4E-4A83-A64F-4C2206959484}" type="datetimeFigureOut">
              <a:rPr lang="es-MX" smtClean="0"/>
              <a:t>01/07/2020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D3867-DA3E-4673-BB49-3264610890F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86581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4F1B2C-E8BF-4B3B-8360-AACE6416A69B}"/>
              </a:ext>
            </a:extLst>
          </p:cNvPr>
          <p:cNvSpPr txBox="1">
            <a:spLocks/>
          </p:cNvSpPr>
          <p:nvPr/>
        </p:nvSpPr>
        <p:spPr>
          <a:xfrm>
            <a:off x="748145" y="1370518"/>
            <a:ext cx="3823855" cy="2289734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MX" sz="20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Certificación de Facilitadores</a:t>
            </a:r>
            <a:br>
              <a:rPr lang="es-MX" sz="20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sz="20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Coaching Play </a:t>
            </a:r>
            <a:br>
              <a:rPr lang="es-MX" sz="20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s-MX" sz="20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s-MX" sz="20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Práctica Intervención Personal con Preguntas Guía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90BB0C-D3AA-451F-ABFD-9C6F9FD0DFEB}"/>
              </a:ext>
            </a:extLst>
          </p:cNvPr>
          <p:cNvSpPr txBox="1">
            <a:spLocks/>
          </p:cNvSpPr>
          <p:nvPr/>
        </p:nvSpPr>
        <p:spPr>
          <a:xfrm>
            <a:off x="1003866" y="4293573"/>
            <a:ext cx="2054215" cy="6453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es-MX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Lilian Díaz Gómez</a:t>
            </a:r>
          </a:p>
          <a:p>
            <a:pPr marL="0" indent="0">
              <a:buNone/>
            </a:pPr>
            <a:r>
              <a:rPr lang="es-MX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Junio 30, 2020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07D295C-7C07-4EFA-BB05-AAC86EFEE3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68" t="16954" r="45909" b="27666"/>
          <a:stretch/>
        </p:blipFill>
        <p:spPr>
          <a:xfrm>
            <a:off x="4697163" y="1406551"/>
            <a:ext cx="4030137" cy="40448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4614CC2-2156-4007-97C3-339157146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07588" y="3977631"/>
            <a:ext cx="2102000" cy="1576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067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41B8E26-0515-4D6A-920F-6536EA587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3310"/>
            <a:ext cx="9144000" cy="514099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99FF634-E033-453F-B757-ACA51379A468}"/>
              </a:ext>
            </a:extLst>
          </p:cNvPr>
          <p:cNvSpPr txBox="1"/>
          <p:nvPr/>
        </p:nvSpPr>
        <p:spPr>
          <a:xfrm>
            <a:off x="5209309" y="5416841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Coach: Lilian Díaz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C291694-D642-4690-B4F9-FE66E9404A62}"/>
              </a:ext>
            </a:extLst>
          </p:cNvPr>
          <p:cNvSpPr txBox="1"/>
          <p:nvPr/>
        </p:nvSpPr>
        <p:spPr>
          <a:xfrm>
            <a:off x="1080655" y="542313"/>
            <a:ext cx="6816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Ejercicio Intervención Personal</a:t>
            </a:r>
          </a:p>
          <a:p>
            <a:pPr algn="ctr"/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Preguntas Guía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CB6343-E4E9-4951-879C-1A67096D4387}"/>
              </a:ext>
            </a:extLst>
          </p:cNvPr>
          <p:cNvSpPr txBox="1"/>
          <p:nvPr/>
        </p:nvSpPr>
        <p:spPr>
          <a:xfrm>
            <a:off x="942109" y="5416841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Cliente: Blanca Insignares</a:t>
            </a:r>
          </a:p>
        </p:txBody>
      </p:sp>
    </p:spTree>
    <p:extLst>
      <p:ext uri="{BB962C8B-B14F-4D97-AF65-F5344CB8AC3E}">
        <p14:creationId xmlns:p14="http://schemas.microsoft.com/office/powerpoint/2010/main" val="3945729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D6FAFA2-FB47-4F44-9FFD-0906711E5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239" y="365421"/>
            <a:ext cx="3183944" cy="6367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647F5EF-0D4C-4868-B238-76463A5EBF32}"/>
              </a:ext>
            </a:extLst>
          </p:cNvPr>
          <p:cNvSpPr txBox="1"/>
          <p:nvPr/>
        </p:nvSpPr>
        <p:spPr>
          <a:xfrm>
            <a:off x="4903646" y="775902"/>
            <a:ext cx="3325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Mesa del Cliente:</a:t>
            </a:r>
          </a:p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Blanca Insignares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8C52CD6-F327-44E5-8DFE-795ABB953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63" y="365421"/>
            <a:ext cx="3576962" cy="6367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C721DA2-0C49-4E8B-B671-9C3B20F1D2E5}"/>
              </a:ext>
            </a:extLst>
          </p:cNvPr>
          <p:cNvSpPr txBox="1"/>
          <p:nvPr/>
        </p:nvSpPr>
        <p:spPr>
          <a:xfrm>
            <a:off x="1012245" y="905151"/>
            <a:ext cx="2792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Estímulo de Apertura</a:t>
            </a:r>
          </a:p>
          <a:p>
            <a:pPr algn="ctr"/>
            <a:r>
              <a:rPr lang="es-MX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“Este Soy Yo”</a:t>
            </a:r>
          </a:p>
        </p:txBody>
      </p:sp>
    </p:spTree>
    <p:extLst>
      <p:ext uri="{BB962C8B-B14F-4D97-AF65-F5344CB8AC3E}">
        <p14:creationId xmlns:p14="http://schemas.microsoft.com/office/powerpoint/2010/main" val="357029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7077ACD-C227-4FBE-9B37-5FB44B01DC60}"/>
              </a:ext>
            </a:extLst>
          </p:cNvPr>
          <p:cNvSpPr txBox="1"/>
          <p:nvPr/>
        </p:nvSpPr>
        <p:spPr>
          <a:xfrm>
            <a:off x="917866" y="4649570"/>
            <a:ext cx="3325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Mesa del Coach:</a:t>
            </a:r>
          </a:p>
          <a:p>
            <a:pPr algn="ctr"/>
            <a:r>
              <a:rPr lang="es-MX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Lilian Díaz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2C1ECF5-CA26-49C7-BF53-6DC1ED1B1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310" y="2812473"/>
            <a:ext cx="5069613" cy="3802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7E675F7-0994-462A-81CB-DCD2079A3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77" y="243317"/>
            <a:ext cx="4430667" cy="332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4757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1AB83CD-0AE4-4964-B409-B8EEF4BBD75B}"/>
              </a:ext>
            </a:extLst>
          </p:cNvPr>
          <p:cNvSpPr txBox="1"/>
          <p:nvPr/>
        </p:nvSpPr>
        <p:spPr>
          <a:xfrm>
            <a:off x="3976254" y="657565"/>
            <a:ext cx="3325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Fortalezas para el Cliente</a:t>
            </a:r>
          </a:p>
          <a:p>
            <a:pPr algn="ctr"/>
            <a:r>
              <a:rPr lang="es-MX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485249-8048-4765-8A93-F35A6F47AD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65" b="11111"/>
          <a:stretch/>
        </p:blipFill>
        <p:spPr>
          <a:xfrm>
            <a:off x="3837710" y="1503743"/>
            <a:ext cx="4870521" cy="469669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EBFA224-26F3-4974-981C-B24699AC52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5"/>
          <a:stretch/>
        </p:blipFill>
        <p:spPr>
          <a:xfrm>
            <a:off x="111960" y="657565"/>
            <a:ext cx="3461390" cy="6029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69813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462</TotalTime>
  <Words>64</Words>
  <Application>Microsoft Office PowerPoint</Application>
  <PresentationFormat>Presentación en pantalla (4:3)</PresentationFormat>
  <Paragraphs>15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26</cp:revision>
  <dcterms:created xsi:type="dcterms:W3CDTF">2020-06-30T22:47:18Z</dcterms:created>
  <dcterms:modified xsi:type="dcterms:W3CDTF">2020-07-02T03:04:10Z</dcterms:modified>
</cp:coreProperties>
</file>