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s-MX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6059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38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2968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8131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4157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016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5289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511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s-MX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3142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7964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182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88E6692-5208-4090-A3C1-E81D1B2599DA}" type="datetimeFigureOut">
              <a:rPr lang="es-MX" smtClean="0"/>
              <a:t>26/07/2020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96D8D3D-70E9-4BD9-98DD-242AFEF8D645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40729609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C593837-9514-4681-898D-929601951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272" y="2037701"/>
            <a:ext cx="2782598" cy="278259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C0DCA00-8121-4C65-AB5C-221816F2188E}"/>
              </a:ext>
            </a:extLst>
          </p:cNvPr>
          <p:cNvSpPr txBox="1"/>
          <p:nvPr/>
        </p:nvSpPr>
        <p:spPr>
          <a:xfrm>
            <a:off x="1747305" y="2576945"/>
            <a:ext cx="545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/>
                </a:solidFill>
              </a:rPr>
              <a:t>Certificación de Facilitadores</a:t>
            </a:r>
          </a:p>
          <a:p>
            <a:r>
              <a:rPr lang="es-MX" sz="2400" dirty="0">
                <a:solidFill>
                  <a:schemeClr val="bg1"/>
                </a:solidFill>
              </a:rPr>
              <a:t>Herramientas Didácticas y Sistémicas Coaching Play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2C698B-DBE3-48D9-9FC4-98DA1017A22F}"/>
              </a:ext>
            </a:extLst>
          </p:cNvPr>
          <p:cNvSpPr txBox="1"/>
          <p:nvPr/>
        </p:nvSpPr>
        <p:spPr>
          <a:xfrm>
            <a:off x="1747305" y="3896969"/>
            <a:ext cx="35878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Lilian Díaz Gómez</a:t>
            </a:r>
          </a:p>
          <a:p>
            <a:r>
              <a:rPr lang="es-MX" dirty="0">
                <a:solidFill>
                  <a:schemeClr val="bg1"/>
                </a:solidFill>
              </a:rPr>
              <a:t>Práctica Igual a Igual Personal</a:t>
            </a:r>
          </a:p>
          <a:p>
            <a:r>
              <a:rPr lang="es-MX" dirty="0">
                <a:solidFill>
                  <a:schemeClr val="bg1"/>
                </a:solidFill>
              </a:rPr>
              <a:t>Julio 24, 2020</a:t>
            </a:r>
          </a:p>
        </p:txBody>
      </p:sp>
    </p:spTree>
    <p:extLst>
      <p:ext uri="{BB962C8B-B14F-4D97-AF65-F5344CB8AC3E}">
        <p14:creationId xmlns:p14="http://schemas.microsoft.com/office/powerpoint/2010/main" val="95032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44E4C2F-D9B0-4E67-BDF2-18156A633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48" y="451109"/>
            <a:ext cx="11078134" cy="595578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C7D9B0D-B4A3-4021-A521-D8091B4B9D0A}"/>
              </a:ext>
            </a:extLst>
          </p:cNvPr>
          <p:cNvSpPr txBox="1"/>
          <p:nvPr/>
        </p:nvSpPr>
        <p:spPr>
          <a:xfrm>
            <a:off x="997527" y="1205346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C000"/>
                </a:solidFill>
              </a:rPr>
              <a:t>Cliente: Ángeles </a:t>
            </a:r>
            <a:r>
              <a:rPr lang="es-MX" dirty="0" err="1">
                <a:solidFill>
                  <a:srgbClr val="FFC000"/>
                </a:solidFill>
              </a:rPr>
              <a:t>Bris</a:t>
            </a:r>
            <a:endParaRPr lang="es-MX" dirty="0">
              <a:solidFill>
                <a:srgbClr val="FFC0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B9BEFE4-E28A-4ABC-9FFF-492B4B1B6572}"/>
              </a:ext>
            </a:extLst>
          </p:cNvPr>
          <p:cNvSpPr txBox="1"/>
          <p:nvPr/>
        </p:nvSpPr>
        <p:spPr>
          <a:xfrm>
            <a:off x="8589818" y="5001491"/>
            <a:ext cx="224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00B050"/>
                </a:solidFill>
              </a:rPr>
              <a:t>Coach: Lilian Díaz </a:t>
            </a:r>
          </a:p>
        </p:txBody>
      </p:sp>
    </p:spTree>
    <p:extLst>
      <p:ext uri="{BB962C8B-B14F-4D97-AF65-F5344CB8AC3E}">
        <p14:creationId xmlns:p14="http://schemas.microsoft.com/office/powerpoint/2010/main" val="229206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4DB505F-FF28-4B6F-A362-68B420FFE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91" y="817418"/>
            <a:ext cx="7370618" cy="55279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96313C4-9CEE-455D-861D-17786392447F}"/>
              </a:ext>
            </a:extLst>
          </p:cNvPr>
          <p:cNvSpPr txBox="1"/>
          <p:nvPr/>
        </p:nvSpPr>
        <p:spPr>
          <a:xfrm>
            <a:off x="623366" y="817418"/>
            <a:ext cx="4390946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Mesa del Coach: Lilian Díaz </a:t>
            </a:r>
          </a:p>
        </p:txBody>
      </p:sp>
    </p:spTree>
    <p:extLst>
      <p:ext uri="{BB962C8B-B14F-4D97-AF65-F5344CB8AC3E}">
        <p14:creationId xmlns:p14="http://schemas.microsoft.com/office/powerpoint/2010/main" val="1909995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DDD0C2D-BCD5-4F60-B818-0C82D7874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218" y="497932"/>
            <a:ext cx="7816181" cy="58621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9EC636A-E663-4229-B1C1-E0885EA51824}"/>
              </a:ext>
            </a:extLst>
          </p:cNvPr>
          <p:cNvSpPr txBox="1"/>
          <p:nvPr/>
        </p:nvSpPr>
        <p:spPr>
          <a:xfrm>
            <a:off x="1080566" y="609600"/>
            <a:ext cx="3281668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Estímulo de Apertura</a:t>
            </a:r>
          </a:p>
        </p:txBody>
      </p:sp>
    </p:spTree>
    <p:extLst>
      <p:ext uri="{BB962C8B-B14F-4D97-AF65-F5344CB8AC3E}">
        <p14:creationId xmlns:p14="http://schemas.microsoft.com/office/powerpoint/2010/main" val="2654988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F0BDA18-0168-4FCD-866B-1C9F35442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9" y="457200"/>
            <a:ext cx="7924801" cy="59436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F596637-12E2-4183-99E8-7428001F8144}"/>
              </a:ext>
            </a:extLst>
          </p:cNvPr>
          <p:cNvSpPr txBox="1"/>
          <p:nvPr/>
        </p:nvSpPr>
        <p:spPr>
          <a:xfrm>
            <a:off x="2967705" y="4031674"/>
            <a:ext cx="3315331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Regalo de Fortalezas</a:t>
            </a:r>
          </a:p>
        </p:txBody>
      </p:sp>
    </p:spTree>
    <p:extLst>
      <p:ext uri="{BB962C8B-B14F-4D97-AF65-F5344CB8AC3E}">
        <p14:creationId xmlns:p14="http://schemas.microsoft.com/office/powerpoint/2010/main" val="3097001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151</TotalTime>
  <Words>41</Words>
  <Application>Microsoft Office PowerPoint</Application>
  <PresentationFormat>Panorámica</PresentationFormat>
  <Paragraphs>10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Savon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12</cp:revision>
  <dcterms:created xsi:type="dcterms:W3CDTF">2020-07-24T20:45:51Z</dcterms:created>
  <dcterms:modified xsi:type="dcterms:W3CDTF">2020-07-27T04:02:35Z</dcterms:modified>
</cp:coreProperties>
</file>