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4" r:id="rId4"/>
    <p:sldId id="271" r:id="rId5"/>
    <p:sldId id="272" r:id="rId6"/>
    <p:sldId id="273" r:id="rId7"/>
    <p:sldId id="264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30/07/2020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/>
              <a:t>2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Sueños de vida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Carolina Gómez Umaña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Ana Luisa Barreto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30</a:t>
            </a:r>
            <a:r>
              <a:rPr lang="es-CO" sz="4400" dirty="0" smtClean="0"/>
              <a:t>/07/2020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337" y="1321393"/>
            <a:ext cx="4809326" cy="500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953589" y="336508"/>
            <a:ext cx="1007146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IMÁGENES UTILIZADAS PARA LA REPRESENTACIÓN DEL SUEÑO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99" y="1774339"/>
            <a:ext cx="3261897" cy="21706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334" y="1673663"/>
            <a:ext cx="2534603" cy="25346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767" y="1749520"/>
            <a:ext cx="3951573" cy="222028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40304"/>
          <a:stretch/>
        </p:blipFill>
        <p:spPr>
          <a:xfrm>
            <a:off x="2022522" y="4234294"/>
            <a:ext cx="2810735" cy="235421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454" y="4234294"/>
            <a:ext cx="3828395" cy="229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ACTIVIDAD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495" y="4180115"/>
            <a:ext cx="6326505" cy="19202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59" y="1490214"/>
            <a:ext cx="4900081" cy="201063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6065" y="1490214"/>
            <a:ext cx="4787809" cy="201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4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047" y="1884694"/>
            <a:ext cx="8915128" cy="451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23851" y="349569"/>
            <a:ext cx="94200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 POR EL COACHEE </a:t>
            </a:r>
            <a:r>
              <a:rPr lang="es-CO" sz="4000" b="1" dirty="0" smtClean="0"/>
              <a:t>PARA </a:t>
            </a:r>
            <a:r>
              <a:rPr lang="es-CO" sz="4000" b="1" dirty="0" smtClean="0"/>
              <a:t>AVANZAR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760" y="1687694"/>
            <a:ext cx="3902256" cy="502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23851" y="271192"/>
            <a:ext cx="942007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982093"/>
              </p:ext>
            </p:extLst>
          </p:nvPr>
        </p:nvGraphicFramePr>
        <p:xfrm>
          <a:off x="667083" y="1907268"/>
          <a:ext cx="10933609" cy="3857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07859">
                  <a:extLst>
                    <a:ext uri="{9D8B030D-6E8A-4147-A177-3AD203B41FA5}">
                      <a16:colId xmlns:a16="http://schemas.microsoft.com/office/drawing/2014/main" val="3434731885"/>
                    </a:ext>
                  </a:extLst>
                </a:gridCol>
                <a:gridCol w="2867604">
                  <a:extLst>
                    <a:ext uri="{9D8B030D-6E8A-4147-A177-3AD203B41FA5}">
                      <a16:colId xmlns:a16="http://schemas.microsoft.com/office/drawing/2014/main" val="2028567920"/>
                    </a:ext>
                  </a:extLst>
                </a:gridCol>
                <a:gridCol w="2535129">
                  <a:extLst>
                    <a:ext uri="{9D8B030D-6E8A-4147-A177-3AD203B41FA5}">
                      <a16:colId xmlns:a16="http://schemas.microsoft.com/office/drawing/2014/main" val="1911379787"/>
                    </a:ext>
                  </a:extLst>
                </a:gridCol>
                <a:gridCol w="2923017">
                  <a:extLst>
                    <a:ext uri="{9D8B030D-6E8A-4147-A177-3AD203B41FA5}">
                      <a16:colId xmlns:a16="http://schemas.microsoft.com/office/drawing/2014/main" val="411678648"/>
                    </a:ext>
                  </a:extLst>
                </a:gridCol>
              </a:tblGrid>
              <a:tr h="38001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 err="1">
                          <a:effectLst/>
                        </a:rPr>
                        <a:t>Objetivo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0" marR="8630" marT="86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 err="1">
                          <a:effectLst/>
                          <a:latin typeface="+mn-lt"/>
                        </a:rPr>
                        <a:t>Emociones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630" marR="8630" marT="86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>
                          <a:effectLst/>
                          <a:latin typeface="+mn-lt"/>
                        </a:rPr>
                        <a:t>Compromisos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630" marR="8630" marT="86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1400" b="1" u="none" strike="noStrike" dirty="0">
                          <a:effectLst/>
                          <a:latin typeface="+mn-lt"/>
                        </a:rPr>
                        <a:t>Cómo saber si va avanzando en el logro de su sueño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8630" marR="8630" marT="86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283723"/>
                  </a:ext>
                </a:extLst>
              </a:tr>
              <a:tr h="3077276"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</a:rPr>
                        <a:t>El sueño de Luisa es crear su  propia empresa, una </a:t>
                      </a:r>
                      <a:r>
                        <a:rPr lang="es-MX" sz="1400" u="none" strike="noStrike" dirty="0" smtClean="0">
                          <a:effectLst/>
                        </a:rPr>
                        <a:t>planta </a:t>
                      </a:r>
                      <a:r>
                        <a:rPr lang="es-MX" sz="1400" u="none" strike="noStrike" dirty="0">
                          <a:effectLst/>
                        </a:rPr>
                        <a:t>procesadora de carne bovina, que permite mejorar la calidad de vida y generar oportunidades para pequeños productores.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0" marR="8630" marT="86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Luisa identificó que las emociones que sentiría cuando su sueño se haya realizado son: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Satisfacción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Orgullo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30" marR="8630" marT="86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Estructurar el plan de negocios, planteando acciones específicas y tiempos.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Consecución del lugar donde va a ejecutar su proyecto. 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Solicitud del préstamo de acuerdo al presupuesto que va a determinar en el plan.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Búsqueda de un socio. Tiene como posible socio su compañero de tesis, por lo cual hablaría con él.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Búsqueda de inversionistas.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30" marR="8630" marT="86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Como indicadores y evidencias del avance Luisa estableció: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El plan de acción detallado para el desarrollo del proyecto.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El seguimiento y cumplimiento de cada una de las acciones determinadas en el plan de acción.</a:t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  <a:latin typeface="+mn-lt"/>
                        </a:rPr>
                      </a:br>
                      <a:r>
                        <a:rPr lang="es-MX" sz="1400" u="none" strike="noStrike" dirty="0">
                          <a:effectLst/>
                          <a:latin typeface="+mn-lt"/>
                        </a:rPr>
                        <a:t>El indicador de ventas y utilidades cuando su proyecto inicie. 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30" marR="8630" marT="863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116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11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116</Words>
  <Application>Microsoft Office PowerPoint</Application>
  <PresentationFormat>Panorámica</PresentationFormat>
  <Paragraphs>17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Número de práctica: 2 Actividad: Sueños de vida Nombre del coach: Carolina Gómez Umaña Nombre del coachee: Ana Luisa Barreto Fecha: 30/07/2020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113</cp:revision>
  <dcterms:created xsi:type="dcterms:W3CDTF">2020-04-26T16:46:30Z</dcterms:created>
  <dcterms:modified xsi:type="dcterms:W3CDTF">2020-07-31T02:53:10Z</dcterms:modified>
</cp:coreProperties>
</file>