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B7178-51C2-4FC0-8AE2-88B66A39C26D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76D8-D4E9-429C-B720-C2A6975A91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30349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B7178-51C2-4FC0-8AE2-88B66A39C26D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76D8-D4E9-429C-B720-C2A6975A91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86398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B7178-51C2-4FC0-8AE2-88B66A39C26D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76D8-D4E9-429C-B720-C2A6975A91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5966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B7178-51C2-4FC0-8AE2-88B66A39C26D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76D8-D4E9-429C-B720-C2A6975A91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4745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B7178-51C2-4FC0-8AE2-88B66A39C26D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76D8-D4E9-429C-B720-C2A6975A91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5753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B7178-51C2-4FC0-8AE2-88B66A39C26D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76D8-D4E9-429C-B720-C2A6975A91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4706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B7178-51C2-4FC0-8AE2-88B66A39C26D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76D8-D4E9-429C-B720-C2A6975A91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8340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B7178-51C2-4FC0-8AE2-88B66A39C26D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76D8-D4E9-429C-B720-C2A6975A91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0530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B7178-51C2-4FC0-8AE2-88B66A39C26D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76D8-D4E9-429C-B720-C2A6975A91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28096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B7178-51C2-4FC0-8AE2-88B66A39C26D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76D8-D4E9-429C-B720-C2A6975A91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5670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B7178-51C2-4FC0-8AE2-88B66A39C26D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76D8-D4E9-429C-B720-C2A6975A91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776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B7178-51C2-4FC0-8AE2-88B66A39C26D}" type="datetimeFigureOut">
              <a:rPr lang="es-MX" smtClean="0"/>
              <a:t>25/06/2020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F76D8-D4E9-429C-B720-C2A6975A910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4111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9238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Liz Hernández Naranjo</dc:creator>
  <cp:lastModifiedBy>Liz Hernández Naranjo</cp:lastModifiedBy>
  <cp:revision>2</cp:revision>
  <dcterms:created xsi:type="dcterms:W3CDTF">2020-06-26T00:17:42Z</dcterms:created>
  <dcterms:modified xsi:type="dcterms:W3CDTF">2020-06-26T04:44:39Z</dcterms:modified>
</cp:coreProperties>
</file>